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4"/>
  </p:sldMasterIdLst>
  <p:notesMasterIdLst>
    <p:notesMasterId r:id="rId31"/>
  </p:notesMasterIdLst>
  <p:handoutMasterIdLst>
    <p:handoutMasterId r:id="rId32"/>
  </p:handoutMasterIdLst>
  <p:sldIdLst>
    <p:sldId id="471" r:id="rId5"/>
    <p:sldId id="564" r:id="rId6"/>
    <p:sldId id="550" r:id="rId7"/>
    <p:sldId id="551" r:id="rId8"/>
    <p:sldId id="563" r:id="rId9"/>
    <p:sldId id="479" r:id="rId10"/>
    <p:sldId id="480" r:id="rId11"/>
    <p:sldId id="260" r:id="rId12"/>
    <p:sldId id="481" r:id="rId13"/>
    <p:sldId id="483" r:id="rId14"/>
    <p:sldId id="484" r:id="rId15"/>
    <p:sldId id="556" r:id="rId16"/>
    <p:sldId id="557" r:id="rId17"/>
    <p:sldId id="558" r:id="rId18"/>
    <p:sldId id="547" r:id="rId19"/>
    <p:sldId id="559" r:id="rId20"/>
    <p:sldId id="552" r:id="rId21"/>
    <p:sldId id="554" r:id="rId22"/>
    <p:sldId id="555" r:id="rId23"/>
    <p:sldId id="560" r:id="rId24"/>
    <p:sldId id="561" r:id="rId25"/>
    <p:sldId id="562" r:id="rId26"/>
    <p:sldId id="553" r:id="rId27"/>
    <p:sldId id="565" r:id="rId28"/>
    <p:sldId id="566" r:id="rId29"/>
    <p:sldId id="544" r:id="rId30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민겸" initials="김" lastIdx="1" clrIdx="0">
    <p:extLst>
      <p:ext uri="{19B8F6BF-5375-455C-9EA6-DF929625EA0E}">
        <p15:presenceInfo xmlns:p15="http://schemas.microsoft.com/office/powerpoint/2012/main" userId="김민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73A"/>
    <a:srgbClr val="0C91CE"/>
    <a:srgbClr val="2F528F"/>
    <a:srgbClr val="F67C2A"/>
    <a:srgbClr val="609FDB"/>
    <a:srgbClr val="5B9DDB"/>
    <a:srgbClr val="6DB040"/>
    <a:srgbClr val="F16484"/>
    <a:srgbClr val="4CC1B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4A7F0-138F-4938-B25C-57EB1F3A9776}" v="563" dt="2022-06-15T01:45:07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4" autoAdjust="0"/>
    <p:restoredTop sz="80970" autoAdjust="0"/>
  </p:normalViewPr>
  <p:slideViewPr>
    <p:cSldViewPr snapToGrid="0">
      <p:cViewPr varScale="1">
        <p:scale>
          <a:sx n="133" d="100"/>
          <a:sy n="133" d="100"/>
        </p:scale>
        <p:origin x="2548" y="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mingyeom" userId="54f83221a0378517" providerId="LiveId" clId="{D434A7F0-138F-4938-B25C-57EB1F3A9776}"/>
    <pc:docChg chg="undo custSel addSld delSld modSld sldOrd modNotesMaster modHandout">
      <pc:chgData name="kim mingyeom" userId="54f83221a0378517" providerId="LiveId" clId="{D434A7F0-138F-4938-B25C-57EB1F3A9776}" dt="2022-06-15T01:45:35.236" v="7864" actId="1076"/>
      <pc:docMkLst>
        <pc:docMk/>
      </pc:docMkLst>
      <pc:sldChg chg="modSp mod modNotesTx">
        <pc:chgData name="kim mingyeom" userId="54f83221a0378517" providerId="LiveId" clId="{D434A7F0-138F-4938-B25C-57EB1F3A9776}" dt="2022-06-14T15:47:54.829" v="2191" actId="20577"/>
        <pc:sldMkLst>
          <pc:docMk/>
          <pc:sldMk cId="0" sldId="471"/>
        </pc:sldMkLst>
        <pc:spChg chg="mod">
          <ac:chgData name="kim mingyeom" userId="54f83221a0378517" providerId="LiveId" clId="{D434A7F0-138F-4938-B25C-57EB1F3A9776}" dt="2022-06-14T15:33:20.328" v="1821" actId="20577"/>
          <ac:spMkLst>
            <pc:docMk/>
            <pc:sldMk cId="0" sldId="471"/>
            <ac:spMk id="2" creationId="{00000000-0000-0000-0000-000000000000}"/>
          </ac:spMkLst>
        </pc:spChg>
      </pc:sldChg>
      <pc:sldChg chg="modSp mod">
        <pc:chgData name="kim mingyeom" userId="54f83221a0378517" providerId="LiveId" clId="{D434A7F0-138F-4938-B25C-57EB1F3A9776}" dt="2022-06-15T01:34:40.578" v="7677" actId="404"/>
        <pc:sldMkLst>
          <pc:docMk/>
          <pc:sldMk cId="4113038000" sldId="479"/>
        </pc:sldMkLst>
        <pc:spChg chg="mod">
          <ac:chgData name="kim mingyeom" userId="54f83221a0378517" providerId="LiveId" clId="{D434A7F0-138F-4938-B25C-57EB1F3A9776}" dt="2022-06-15T01:34:40.578" v="7677" actId="404"/>
          <ac:spMkLst>
            <pc:docMk/>
            <pc:sldMk cId="4113038000" sldId="479"/>
            <ac:spMk id="14" creationId="{C7B253D8-1F6F-4DAB-8CA5-A51B234CF6C5}"/>
          </ac:spMkLst>
        </pc:spChg>
        <pc:spChg chg="mod">
          <ac:chgData name="kim mingyeom" userId="54f83221a0378517" providerId="LiveId" clId="{D434A7F0-138F-4938-B25C-57EB1F3A9776}" dt="2022-06-14T17:33:28.485" v="5877" actId="1076"/>
          <ac:spMkLst>
            <pc:docMk/>
            <pc:sldMk cId="4113038000" sldId="479"/>
            <ac:spMk id="17" creationId="{35839C0C-0912-48C2-A591-348F3E120C6D}"/>
          </ac:spMkLst>
        </pc:spChg>
        <pc:picChg chg="mod">
          <ac:chgData name="kim mingyeom" userId="54f83221a0378517" providerId="LiveId" clId="{D434A7F0-138F-4938-B25C-57EB1F3A9776}" dt="2022-06-14T17:33:28.485" v="5877" actId="1076"/>
          <ac:picMkLst>
            <pc:docMk/>
            <pc:sldMk cId="4113038000" sldId="479"/>
            <ac:picMk id="13" creationId="{BFE5BD54-8AA7-4A4A-B67A-075CF435B255}"/>
          </ac:picMkLst>
        </pc:picChg>
        <pc:picChg chg="mod">
          <ac:chgData name="kim mingyeom" userId="54f83221a0378517" providerId="LiveId" clId="{D434A7F0-138F-4938-B25C-57EB1F3A9776}" dt="2022-06-14T17:33:28.485" v="5877" actId="1076"/>
          <ac:picMkLst>
            <pc:docMk/>
            <pc:sldMk cId="4113038000" sldId="479"/>
            <ac:picMk id="16" creationId="{461BD6B5-32C7-4823-844D-7DF16E61C895}"/>
          </ac:picMkLst>
        </pc:picChg>
      </pc:sldChg>
      <pc:sldChg chg="addSp delSp modSp modNotesTx">
        <pc:chgData name="kim mingyeom" userId="54f83221a0378517" providerId="LiveId" clId="{D434A7F0-138F-4938-B25C-57EB1F3A9776}" dt="2022-06-14T17:35:43.157" v="5952" actId="20577"/>
        <pc:sldMkLst>
          <pc:docMk/>
          <pc:sldMk cId="1690714702" sldId="480"/>
        </pc:sldMkLst>
        <pc:spChg chg="add del mod">
          <ac:chgData name="kim mingyeom" userId="54f83221a0378517" providerId="LiveId" clId="{D434A7F0-138F-4938-B25C-57EB1F3A9776}" dt="2022-06-14T17:29:09.225" v="5759"/>
          <ac:spMkLst>
            <pc:docMk/>
            <pc:sldMk cId="1690714702" sldId="480"/>
            <ac:spMk id="36" creationId="{E9882414-70BC-6CAD-D67C-21503FF8C47D}"/>
          </ac:spMkLst>
        </pc:spChg>
      </pc:sldChg>
      <pc:sldChg chg="modSp mod modNotesTx">
        <pc:chgData name="kim mingyeom" userId="54f83221a0378517" providerId="LiveId" clId="{D434A7F0-138F-4938-B25C-57EB1F3A9776}" dt="2022-06-14T17:50:34.935" v="6738" actId="20577"/>
        <pc:sldMkLst>
          <pc:docMk/>
          <pc:sldMk cId="0" sldId="481"/>
        </pc:sldMkLst>
        <pc:spChg chg="mod">
          <ac:chgData name="kim mingyeom" userId="54f83221a0378517" providerId="LiveId" clId="{D434A7F0-138F-4938-B25C-57EB1F3A9776}" dt="2022-06-14T16:33:07.890" v="3929" actId="1036"/>
          <ac:spMkLst>
            <pc:docMk/>
            <pc:sldMk cId="0" sldId="481"/>
            <ac:spMk id="16" creationId="{A58AFF23-5F71-4EB4-BDD7-0D2F678B47EA}"/>
          </ac:spMkLst>
        </pc:spChg>
        <pc:spChg chg="mod">
          <ac:chgData name="kim mingyeom" userId="54f83221a0378517" providerId="LiveId" clId="{D434A7F0-138F-4938-B25C-57EB1F3A9776}" dt="2022-06-14T16:33:07.890" v="3929" actId="1036"/>
          <ac:spMkLst>
            <pc:docMk/>
            <pc:sldMk cId="0" sldId="481"/>
            <ac:spMk id="41" creationId="{00000000-0000-0000-0000-000000000000}"/>
          </ac:spMkLst>
        </pc:spChg>
        <pc:spChg chg="mod">
          <ac:chgData name="kim mingyeom" userId="54f83221a0378517" providerId="LiveId" clId="{D434A7F0-138F-4938-B25C-57EB1F3A9776}" dt="2022-06-14T17:15:48.811" v="5638" actId="20577"/>
          <ac:spMkLst>
            <pc:docMk/>
            <pc:sldMk cId="0" sldId="481"/>
            <ac:spMk id="44" creationId="{00000000-0000-0000-0000-000000000000}"/>
          </ac:spMkLst>
        </pc:spChg>
        <pc:spChg chg="mod">
          <ac:chgData name="kim mingyeom" userId="54f83221a0378517" providerId="LiveId" clId="{D434A7F0-138F-4938-B25C-57EB1F3A9776}" dt="2022-06-14T17:43:33.387" v="6607" actId="1076"/>
          <ac:spMkLst>
            <pc:docMk/>
            <pc:sldMk cId="0" sldId="481"/>
            <ac:spMk id="50" creationId="{00000000-0000-0000-0000-000000000000}"/>
          </ac:spMkLst>
        </pc:spChg>
        <pc:picChg chg="mod">
          <ac:chgData name="kim mingyeom" userId="54f83221a0378517" providerId="LiveId" clId="{D434A7F0-138F-4938-B25C-57EB1F3A9776}" dt="2022-06-14T16:33:07.890" v="3929" actId="1036"/>
          <ac:picMkLst>
            <pc:docMk/>
            <pc:sldMk cId="0" sldId="481"/>
            <ac:picMk id="12" creationId="{A92F01A4-AAC6-4934-9079-298DCAC341B8}"/>
          </ac:picMkLst>
        </pc:picChg>
        <pc:cxnChg chg="mod">
          <ac:chgData name="kim mingyeom" userId="54f83221a0378517" providerId="LiveId" clId="{D434A7F0-138F-4938-B25C-57EB1F3A9776}" dt="2022-06-14T17:43:36.582" v="6608" actId="14100"/>
          <ac:cxnSpMkLst>
            <pc:docMk/>
            <pc:sldMk cId="0" sldId="481"/>
            <ac:cxnSpMk id="52" creationId="{00000000-0000-0000-0000-000000000000}"/>
          </ac:cxnSpMkLst>
        </pc:cxnChg>
      </pc:sldChg>
      <pc:sldChg chg="modSp mod">
        <pc:chgData name="kim mingyeom" userId="54f83221a0378517" providerId="LiveId" clId="{D434A7F0-138F-4938-B25C-57EB1F3A9776}" dt="2022-06-14T16:35:23.433" v="4021" actId="1037"/>
        <pc:sldMkLst>
          <pc:docMk/>
          <pc:sldMk cId="0" sldId="483"/>
        </pc:sldMkLst>
        <pc:spChg chg="mod">
          <ac:chgData name="kim mingyeom" userId="54f83221a0378517" providerId="LiveId" clId="{D434A7F0-138F-4938-B25C-57EB1F3A9776}" dt="2022-06-14T16:35:23.433" v="4021" actId="1037"/>
          <ac:spMkLst>
            <pc:docMk/>
            <pc:sldMk cId="0" sldId="483"/>
            <ac:spMk id="6" creationId="{BF6F751C-38FB-7A02-3D0B-3026D4C813BB}"/>
          </ac:spMkLst>
        </pc:spChg>
        <pc:grpChg chg="mod">
          <ac:chgData name="kim mingyeom" userId="54f83221a0378517" providerId="LiveId" clId="{D434A7F0-138F-4938-B25C-57EB1F3A9776}" dt="2022-06-14T16:35:21.311" v="4014" actId="1037"/>
          <ac:grpSpMkLst>
            <pc:docMk/>
            <pc:sldMk cId="0" sldId="483"/>
            <ac:grpSpMk id="54" creationId="{00000000-0000-0000-0000-000000000000}"/>
          </ac:grpSpMkLst>
        </pc:grpChg>
      </pc:sldChg>
      <pc:sldChg chg="delSp modSp mod">
        <pc:chgData name="kim mingyeom" userId="54f83221a0378517" providerId="LiveId" clId="{D434A7F0-138F-4938-B25C-57EB1F3A9776}" dt="2022-06-14T16:34:28.057" v="3980" actId="1076"/>
        <pc:sldMkLst>
          <pc:docMk/>
          <pc:sldMk cId="0" sldId="484"/>
        </pc:sldMkLst>
        <pc:spChg chg="mod">
          <ac:chgData name="kim mingyeom" userId="54f83221a0378517" providerId="LiveId" clId="{D434A7F0-138F-4938-B25C-57EB1F3A9776}" dt="2022-06-14T16:34:11.732" v="3971" actId="1037"/>
          <ac:spMkLst>
            <pc:docMk/>
            <pc:sldMk cId="0" sldId="484"/>
            <ac:spMk id="23" creationId="{00000000-0000-0000-0000-000000000000}"/>
          </ac:spMkLst>
        </pc:spChg>
        <pc:grpChg chg="del">
          <ac:chgData name="kim mingyeom" userId="54f83221a0378517" providerId="LiveId" clId="{D434A7F0-138F-4938-B25C-57EB1F3A9776}" dt="2022-06-14T16:33:46.498" v="3930" actId="478"/>
          <ac:grpSpMkLst>
            <pc:docMk/>
            <pc:sldMk cId="0" sldId="484"/>
            <ac:grpSpMk id="11" creationId="{00000000-0000-0000-0000-000000000000}"/>
          </ac:grpSpMkLst>
        </pc:grpChg>
        <pc:grpChg chg="mod">
          <ac:chgData name="kim mingyeom" userId="54f83221a0378517" providerId="LiveId" clId="{D434A7F0-138F-4938-B25C-57EB1F3A9776}" dt="2022-06-14T16:34:28.057" v="3980" actId="1076"/>
          <ac:grpSpMkLst>
            <pc:docMk/>
            <pc:sldMk cId="0" sldId="484"/>
            <ac:grpSpMk id="32" creationId="{00000000-0000-0000-0000-000000000000}"/>
          </ac:grpSpMkLst>
        </pc:grpChg>
        <pc:picChg chg="mod">
          <ac:chgData name="kim mingyeom" userId="54f83221a0378517" providerId="LiveId" clId="{D434A7F0-138F-4938-B25C-57EB1F3A9776}" dt="2022-06-14T16:34:21.880" v="3979" actId="1038"/>
          <ac:picMkLst>
            <pc:docMk/>
            <pc:sldMk cId="0" sldId="484"/>
            <ac:picMk id="27" creationId="{BFE5BD54-8AA7-4A4A-B67A-075CF435B255}"/>
          </ac:picMkLst>
        </pc:picChg>
        <pc:picChg chg="del">
          <ac:chgData name="kim mingyeom" userId="54f83221a0378517" providerId="LiveId" clId="{D434A7F0-138F-4938-B25C-57EB1F3A9776}" dt="2022-06-14T16:33:46.498" v="3930" actId="478"/>
          <ac:picMkLst>
            <pc:docMk/>
            <pc:sldMk cId="0" sldId="484"/>
            <ac:picMk id="29" creationId="{BFE5BD54-8AA7-4A4A-B67A-075CF435B255}"/>
          </ac:picMkLst>
        </pc:picChg>
      </pc:sldChg>
      <pc:sldChg chg="modSp mod">
        <pc:chgData name="kim mingyeom" userId="54f83221a0378517" providerId="LiveId" clId="{D434A7F0-138F-4938-B25C-57EB1F3A9776}" dt="2022-06-14T16:40:50.479" v="4023" actId="2711"/>
        <pc:sldMkLst>
          <pc:docMk/>
          <pc:sldMk cId="2695937809" sldId="544"/>
        </pc:sldMkLst>
        <pc:spChg chg="mod">
          <ac:chgData name="kim mingyeom" userId="54f83221a0378517" providerId="LiveId" clId="{D434A7F0-138F-4938-B25C-57EB1F3A9776}" dt="2022-06-14T16:40:50.479" v="4023" actId="2711"/>
          <ac:spMkLst>
            <pc:docMk/>
            <pc:sldMk cId="2695937809" sldId="544"/>
            <ac:spMk id="53" creationId="{8542CD49-BB4C-465F-B8CD-537E5730319F}"/>
          </ac:spMkLst>
        </pc:spChg>
      </pc:sldChg>
      <pc:sldChg chg="del">
        <pc:chgData name="kim mingyeom" userId="54f83221a0378517" providerId="LiveId" clId="{D434A7F0-138F-4938-B25C-57EB1F3A9776}" dt="2022-06-14T16:29:31.431" v="3871" actId="47"/>
        <pc:sldMkLst>
          <pc:docMk/>
          <pc:sldMk cId="137732429" sldId="548"/>
        </pc:sldMkLst>
      </pc:sldChg>
      <pc:sldChg chg="addSp delSp modSp mod ord modNotesTx">
        <pc:chgData name="kim mingyeom" userId="54f83221a0378517" providerId="LiveId" clId="{D434A7F0-138F-4938-B25C-57EB1F3A9776}" dt="2022-06-14T17:49:48.635" v="6730"/>
        <pc:sldMkLst>
          <pc:docMk/>
          <pc:sldMk cId="861547767" sldId="550"/>
        </pc:sldMkLst>
        <pc:spChg chg="del">
          <ac:chgData name="kim mingyeom" userId="54f83221a0378517" providerId="LiveId" clId="{D434A7F0-138F-4938-B25C-57EB1F3A9776}" dt="2022-06-14T17:28:55.923" v="5756" actId="478"/>
          <ac:spMkLst>
            <pc:docMk/>
            <pc:sldMk cId="861547767" sldId="550"/>
            <ac:spMk id="8" creationId="{8A231215-D8FE-4631-9607-7558C1BE4FC6}"/>
          </ac:spMkLst>
        </pc:spChg>
        <pc:spChg chg="mod">
          <ac:chgData name="kim mingyeom" userId="54f83221a0378517" providerId="LiveId" clId="{D434A7F0-138F-4938-B25C-57EB1F3A9776}" dt="2022-06-14T15:34:52.769" v="1845"/>
          <ac:spMkLst>
            <pc:docMk/>
            <pc:sldMk cId="861547767" sldId="550"/>
            <ac:spMk id="9" creationId="{CAB9ED9D-AD42-44D6-BA4C-948215A21552}"/>
          </ac:spMkLst>
        </pc:spChg>
        <pc:spChg chg="add mod">
          <ac:chgData name="kim mingyeom" userId="54f83221a0378517" providerId="LiveId" clId="{D434A7F0-138F-4938-B25C-57EB1F3A9776}" dt="2022-06-14T17:28:56.135" v="5757"/>
          <ac:spMkLst>
            <pc:docMk/>
            <pc:sldMk cId="861547767" sldId="550"/>
            <ac:spMk id="15" creationId="{0D65C9DC-7A83-C1B2-A094-92C0D18DB4D2}"/>
          </ac:spMkLst>
        </pc:spChg>
        <pc:spChg chg="mod">
          <ac:chgData name="kim mingyeom" userId="54f83221a0378517" providerId="LiveId" clId="{D434A7F0-138F-4938-B25C-57EB1F3A9776}" dt="2022-06-14T17:49:48.635" v="6730"/>
          <ac:spMkLst>
            <pc:docMk/>
            <pc:sldMk cId="861547767" sldId="550"/>
            <ac:spMk id="35" creationId="{00000000-0000-0000-0000-000000000000}"/>
          </ac:spMkLst>
        </pc:spChg>
      </pc:sldChg>
      <pc:sldChg chg="addSp delSp modSp mod ord modNotesTx">
        <pc:chgData name="kim mingyeom" userId="54f83221a0378517" providerId="LiveId" clId="{D434A7F0-138F-4938-B25C-57EB1F3A9776}" dt="2022-06-14T17:57:22.994" v="7242" actId="20577"/>
        <pc:sldMkLst>
          <pc:docMk/>
          <pc:sldMk cId="1373376946" sldId="551"/>
        </pc:sldMkLst>
        <pc:spChg chg="add mod">
          <ac:chgData name="kim mingyeom" userId="54f83221a0378517" providerId="LiveId" clId="{D434A7F0-138F-4938-B25C-57EB1F3A9776}" dt="2022-06-14T17:56:28.721" v="7055" actId="1076"/>
          <ac:spMkLst>
            <pc:docMk/>
            <pc:sldMk cId="1373376946" sldId="551"/>
            <ac:spMk id="2" creationId="{5F4991A1-72C4-AF01-F7EC-783103F78B76}"/>
          </ac:spMkLst>
        </pc:spChg>
        <pc:spChg chg="del">
          <ac:chgData name="kim mingyeom" userId="54f83221a0378517" providerId="LiveId" clId="{D434A7F0-138F-4938-B25C-57EB1F3A9776}" dt="2022-06-14T15:18:33.759" v="536" actId="478"/>
          <ac:spMkLst>
            <pc:docMk/>
            <pc:sldMk cId="1373376946" sldId="551"/>
            <ac:spMk id="3" creationId="{00966B2D-3A69-4890-9E34-18224CEA5DD5}"/>
          </ac:spMkLst>
        </pc:spChg>
        <pc:spChg chg="del">
          <ac:chgData name="kim mingyeom" userId="54f83221a0378517" providerId="LiveId" clId="{D434A7F0-138F-4938-B25C-57EB1F3A9776}" dt="2022-06-14T17:29:21.555" v="5764" actId="478"/>
          <ac:spMkLst>
            <pc:docMk/>
            <pc:sldMk cId="1373376946" sldId="551"/>
            <ac:spMk id="4" creationId="{55996C5B-0ADB-46C9-9AA9-AEF224C0DDE9}"/>
          </ac:spMkLst>
        </pc:spChg>
        <pc:spChg chg="mod">
          <ac:chgData name="kim mingyeom" userId="54f83221a0378517" providerId="LiveId" clId="{D434A7F0-138F-4938-B25C-57EB1F3A9776}" dt="2022-06-14T15:28:54.146" v="1390" actId="20577"/>
          <ac:spMkLst>
            <pc:docMk/>
            <pc:sldMk cId="1373376946" sldId="551"/>
            <ac:spMk id="11" creationId="{9E6F1D98-6561-4AA9-9A9F-ED4A4AF294BC}"/>
          </ac:spMkLst>
        </pc:spChg>
        <pc:spChg chg="del">
          <ac:chgData name="kim mingyeom" userId="54f83221a0378517" providerId="LiveId" clId="{D434A7F0-138F-4938-B25C-57EB1F3A9776}" dt="2022-06-14T15:11:56.700" v="0" actId="478"/>
          <ac:spMkLst>
            <pc:docMk/>
            <pc:sldMk cId="1373376946" sldId="551"/>
            <ac:spMk id="14" creationId="{E1316521-E2A8-6029-90FE-65C7C689535D}"/>
          </ac:spMkLst>
        </pc:spChg>
        <pc:spChg chg="add mod">
          <ac:chgData name="kim mingyeom" userId="54f83221a0378517" providerId="LiveId" clId="{D434A7F0-138F-4938-B25C-57EB1F3A9776}" dt="2022-06-14T17:29:25.676" v="5766" actId="121"/>
          <ac:spMkLst>
            <pc:docMk/>
            <pc:sldMk cId="1373376946" sldId="551"/>
            <ac:spMk id="15" creationId="{A42594FC-B8CF-8AF0-EF0A-81C091ED5E27}"/>
          </ac:spMkLst>
        </pc:spChg>
        <pc:picChg chg="mod">
          <ac:chgData name="kim mingyeom" userId="54f83221a0378517" providerId="LiveId" clId="{D434A7F0-138F-4938-B25C-57EB1F3A9776}" dt="2022-06-14T17:56:29.876" v="7056" actId="1076"/>
          <ac:picMkLst>
            <pc:docMk/>
            <pc:sldMk cId="1373376946" sldId="551"/>
            <ac:picMk id="9" creationId="{0940C1DB-B4E4-4760-BE2F-67D8E901CA47}"/>
          </ac:picMkLst>
        </pc:picChg>
        <pc:picChg chg="mod">
          <ac:chgData name="kim mingyeom" userId="54f83221a0378517" providerId="LiveId" clId="{D434A7F0-138F-4938-B25C-57EB1F3A9776}" dt="2022-06-14T17:28:15.229" v="5751" actId="1076"/>
          <ac:picMkLst>
            <pc:docMk/>
            <pc:sldMk cId="1373376946" sldId="551"/>
            <ac:picMk id="12" creationId="{F40FF5E3-82C1-D02A-7BCB-65CCFFCE8D6B}"/>
          </ac:picMkLst>
        </pc:picChg>
        <pc:picChg chg="mod">
          <ac:chgData name="kim mingyeom" userId="54f83221a0378517" providerId="LiveId" clId="{D434A7F0-138F-4938-B25C-57EB1F3A9776}" dt="2022-06-14T16:46:17.700" v="4239" actId="1076"/>
          <ac:picMkLst>
            <pc:docMk/>
            <pc:sldMk cId="1373376946" sldId="551"/>
            <ac:picMk id="13" creationId="{0B8B1674-CF38-454C-1BC3-CC3A9CF59428}"/>
          </ac:picMkLst>
        </pc:picChg>
        <pc:picChg chg="mod">
          <ac:chgData name="kim mingyeom" userId="54f83221a0378517" providerId="LiveId" clId="{D434A7F0-138F-4938-B25C-57EB1F3A9776}" dt="2022-06-14T17:56:34.923" v="7057" actId="1076"/>
          <ac:picMkLst>
            <pc:docMk/>
            <pc:sldMk cId="1373376946" sldId="551"/>
            <ac:picMk id="28" creationId="{E5378E09-902C-42A4-8F1D-BD53037FF396}"/>
          </ac:picMkLst>
        </pc:picChg>
      </pc:sldChg>
      <pc:sldChg chg="modSp mod">
        <pc:chgData name="kim mingyeom" userId="54f83221a0378517" providerId="LiveId" clId="{D434A7F0-138F-4938-B25C-57EB1F3A9776}" dt="2022-06-14T16:29:43.584" v="3880" actId="20577"/>
        <pc:sldMkLst>
          <pc:docMk/>
          <pc:sldMk cId="3882224399" sldId="553"/>
        </pc:sldMkLst>
        <pc:spChg chg="mod">
          <ac:chgData name="kim mingyeom" userId="54f83221a0378517" providerId="LiveId" clId="{D434A7F0-138F-4938-B25C-57EB1F3A9776}" dt="2022-06-14T16:29:43.584" v="3880" actId="20577"/>
          <ac:spMkLst>
            <pc:docMk/>
            <pc:sldMk cId="3882224399" sldId="553"/>
            <ac:spMk id="6" creationId="{C57EFD18-98C3-6E0B-3D61-1FC075E66A42}"/>
          </ac:spMkLst>
        </pc:spChg>
      </pc:sldChg>
      <pc:sldChg chg="modSp mod">
        <pc:chgData name="kim mingyeom" userId="54f83221a0378517" providerId="LiveId" clId="{D434A7F0-138F-4938-B25C-57EB1F3A9776}" dt="2022-06-14T17:46:51.621" v="6685"/>
        <pc:sldMkLst>
          <pc:docMk/>
          <pc:sldMk cId="4028090998" sldId="557"/>
        </pc:sldMkLst>
        <pc:spChg chg="mod">
          <ac:chgData name="kim mingyeom" userId="54f83221a0378517" providerId="LiveId" clId="{D434A7F0-138F-4938-B25C-57EB1F3A9776}" dt="2022-06-14T17:46:51.621" v="6685"/>
          <ac:spMkLst>
            <pc:docMk/>
            <pc:sldMk cId="4028090998" sldId="557"/>
            <ac:spMk id="20" creationId="{00000000-0000-0000-0000-000000000000}"/>
          </ac:spMkLst>
        </pc:spChg>
      </pc:sldChg>
      <pc:sldChg chg="modNotesTx">
        <pc:chgData name="kim mingyeom" userId="54f83221a0378517" providerId="LiveId" clId="{D434A7F0-138F-4938-B25C-57EB1F3A9776}" dt="2022-06-14T17:56:11.599" v="7051" actId="20577"/>
        <pc:sldMkLst>
          <pc:docMk/>
          <pc:sldMk cId="916606651" sldId="558"/>
        </pc:sldMkLst>
      </pc:sldChg>
      <pc:sldChg chg="addSp delSp modSp mod modNotesTx">
        <pc:chgData name="kim mingyeom" userId="54f83221a0378517" providerId="LiveId" clId="{D434A7F0-138F-4938-B25C-57EB1F3A9776}" dt="2022-06-14T17:53:10.406" v="6931" actId="20577"/>
        <pc:sldMkLst>
          <pc:docMk/>
          <pc:sldMk cId="2991603563" sldId="559"/>
        </pc:sldMkLst>
        <pc:spChg chg="add del mod ord">
          <ac:chgData name="kim mingyeom" userId="54f83221a0378517" providerId="LiveId" clId="{D434A7F0-138F-4938-B25C-57EB1F3A9776}" dt="2022-06-14T17:14:55.459" v="5637"/>
          <ac:spMkLst>
            <pc:docMk/>
            <pc:sldMk cId="2991603563" sldId="559"/>
            <ac:spMk id="4" creationId="{00A9D92F-6B6B-83BD-38AC-E6F6DF64F5E5}"/>
          </ac:spMkLst>
        </pc:spChg>
        <pc:spChg chg="add mod replST delST">
          <ac:chgData name="kim mingyeom" userId="54f83221a0378517" providerId="LiveId" clId="{D434A7F0-138F-4938-B25C-57EB1F3A9776}" dt="2022-06-14T17:14:55.459" v="5637"/>
          <ac:spMkLst>
            <pc:docMk/>
            <pc:sldMk cId="2991603563" sldId="559"/>
            <ac:spMk id="12" creationId="{DCDF8B27-A91E-2B74-AA37-2A6432EC9025}"/>
          </ac:spMkLst>
        </pc:spChg>
        <pc:spChg chg="add mod replST delST">
          <ac:chgData name="kim mingyeom" userId="54f83221a0378517" providerId="LiveId" clId="{D434A7F0-138F-4938-B25C-57EB1F3A9776}" dt="2022-06-14T17:14:55.459" v="5637"/>
          <ac:spMkLst>
            <pc:docMk/>
            <pc:sldMk cId="2991603563" sldId="559"/>
            <ac:spMk id="22" creationId="{EE2E3797-9BBD-5E03-3117-5D076AB1308F}"/>
          </ac:spMkLst>
        </pc:spChg>
        <pc:spChg chg="add mod replST delST">
          <ac:chgData name="kim mingyeom" userId="54f83221a0378517" providerId="LiveId" clId="{D434A7F0-138F-4938-B25C-57EB1F3A9776}" dt="2022-06-14T17:14:55.459" v="5637"/>
          <ac:spMkLst>
            <pc:docMk/>
            <pc:sldMk cId="2991603563" sldId="559"/>
            <ac:spMk id="23" creationId="{C9F541D0-24A5-AA14-7B19-A2C7DC466DEC}"/>
          </ac:spMkLst>
        </pc:spChg>
        <pc:grpChg chg="add mod">
          <ac:chgData name="kim mingyeom" userId="54f83221a0378517" providerId="LiveId" clId="{D434A7F0-138F-4938-B25C-57EB1F3A9776}" dt="2022-06-14T17:14:55.459" v="5637"/>
          <ac:grpSpMkLst>
            <pc:docMk/>
            <pc:sldMk cId="2991603563" sldId="559"/>
            <ac:grpSpMk id="3" creationId="{0D1604A4-717A-85A0-092B-FA0F471CB1CB}"/>
          </ac:grpSpMkLst>
        </pc:grpChg>
        <pc:grpChg chg="add mod">
          <ac:chgData name="kim mingyeom" userId="54f83221a0378517" providerId="LiveId" clId="{D434A7F0-138F-4938-B25C-57EB1F3A9776}" dt="2022-06-14T17:14:55.459" v="5637"/>
          <ac:grpSpMkLst>
            <pc:docMk/>
            <pc:sldMk cId="2991603563" sldId="559"/>
            <ac:grpSpMk id="17" creationId="{3DB8615C-34BB-C9BF-D27B-91B546899079}"/>
          </ac:grpSpMkLst>
        </pc:grpChg>
        <pc:grpChg chg="mod ord replST delST">
          <ac:chgData name="kim mingyeom" userId="54f83221a0378517" providerId="LiveId" clId="{D434A7F0-138F-4938-B25C-57EB1F3A9776}" dt="2022-06-14T17:14:55.459" v="5637"/>
          <ac:grpSpMkLst>
            <pc:docMk/>
            <pc:sldMk cId="2991603563" sldId="559"/>
            <ac:grpSpMk id="25" creationId="{901AC36C-0FFE-0A70-4EF5-6CBCDA196962}"/>
          </ac:grpSpMkLst>
        </pc:grpChg>
        <pc:graphicFrameChg chg="mod">
          <ac:chgData name="kim mingyeom" userId="54f83221a0378517" providerId="LiveId" clId="{D434A7F0-138F-4938-B25C-57EB1F3A9776}" dt="2022-06-14T17:51:23.165" v="6743" actId="1076"/>
          <ac:graphicFrameMkLst>
            <pc:docMk/>
            <pc:sldMk cId="2991603563" sldId="559"/>
            <ac:graphicFrameMk id="60" creationId="{A7D15450-435F-3B39-4A8E-FC0CC4DE4424}"/>
          </ac:graphicFrameMkLst>
        </pc:graphicFrameChg>
        <pc:graphicFrameChg chg="mod">
          <ac:chgData name="kim mingyeom" userId="54f83221a0378517" providerId="LiveId" clId="{D434A7F0-138F-4938-B25C-57EB1F3A9776}" dt="2022-06-14T17:51:49.283" v="6749" actId="1076"/>
          <ac:graphicFrameMkLst>
            <pc:docMk/>
            <pc:sldMk cId="2991603563" sldId="559"/>
            <ac:graphicFrameMk id="61" creationId="{888A04A2-A9B4-EE6E-6197-11565A04CD97}"/>
          </ac:graphicFrameMkLst>
        </pc:graphicFrameChg>
        <pc:graphicFrameChg chg="mod">
          <ac:chgData name="kim mingyeom" userId="54f83221a0378517" providerId="LiveId" clId="{D434A7F0-138F-4938-B25C-57EB1F3A9776}" dt="2022-06-14T17:13:55.506" v="5433" actId="1076"/>
          <ac:graphicFrameMkLst>
            <pc:docMk/>
            <pc:sldMk cId="2991603563" sldId="559"/>
            <ac:graphicFrameMk id="62" creationId="{03B8AD4E-996D-7AE1-3269-F36D88D848FB}"/>
          </ac:graphicFrameMkLst>
        </pc:graphicFrameChg>
        <pc:picChg chg="del mod ord replST delST">
          <ac:chgData name="kim mingyeom" userId="54f83221a0378517" providerId="LiveId" clId="{D434A7F0-138F-4938-B25C-57EB1F3A9776}" dt="2022-06-14T17:14:55.459" v="5637"/>
          <ac:picMkLst>
            <pc:docMk/>
            <pc:sldMk cId="2991603563" sldId="559"/>
            <ac:picMk id="7" creationId="{6F367F1D-DF16-09AF-40AA-B76B3C928F71}"/>
          </ac:picMkLst>
        </pc:picChg>
        <pc:picChg chg="add mod replST delST">
          <ac:chgData name="kim mingyeom" userId="54f83221a0378517" providerId="LiveId" clId="{D434A7F0-138F-4938-B25C-57EB1F3A9776}" dt="2022-06-14T17:14:55.459" v="5637"/>
          <ac:picMkLst>
            <pc:docMk/>
            <pc:sldMk cId="2991603563" sldId="559"/>
            <ac:picMk id="8" creationId="{2034B8F1-48F8-0609-4EEA-77B05F4D20CF}"/>
          </ac:picMkLst>
        </pc:picChg>
        <pc:picChg chg="add mod replST delST">
          <ac:chgData name="kim mingyeom" userId="54f83221a0378517" providerId="LiveId" clId="{D434A7F0-138F-4938-B25C-57EB1F3A9776}" dt="2022-06-14T17:14:55.459" v="5637"/>
          <ac:picMkLst>
            <pc:docMk/>
            <pc:sldMk cId="2991603563" sldId="559"/>
            <ac:picMk id="13" creationId="{00E06989-FD63-68D2-D0A8-36D4612BB1B6}"/>
          </ac:picMkLst>
        </pc:picChg>
        <pc:picChg chg="add mod replST delST">
          <ac:chgData name="kim mingyeom" userId="54f83221a0378517" providerId="LiveId" clId="{D434A7F0-138F-4938-B25C-57EB1F3A9776}" dt="2022-06-14T17:14:55.459" v="5637"/>
          <ac:picMkLst>
            <pc:docMk/>
            <pc:sldMk cId="2991603563" sldId="559"/>
            <ac:picMk id="21" creationId="{66AA3B64-5231-7BE3-E0FA-8C90E5B85C03}"/>
          </ac:picMkLst>
        </pc:picChg>
        <pc:picChg chg="add del mod">
          <ac:chgData name="kim mingyeom" userId="54f83221a0378517" providerId="LiveId" clId="{D434A7F0-138F-4938-B25C-57EB1F3A9776}" dt="2022-06-14T17:14:55.459" v="5637"/>
          <ac:picMkLst>
            <pc:docMk/>
            <pc:sldMk cId="2991603563" sldId="559"/>
            <ac:picMk id="24" creationId="{FF0B07CE-49C0-1C59-7899-28C20A03E144}"/>
          </ac:picMkLst>
        </pc:picChg>
        <pc:cxnChg chg="add mod replST delST">
          <ac:chgData name="kim mingyeom" userId="54f83221a0378517" providerId="LiveId" clId="{D434A7F0-138F-4938-B25C-57EB1F3A9776}" dt="2022-06-14T17:14:55.459" v="5637"/>
          <ac:cxnSpMkLst>
            <pc:docMk/>
            <pc:sldMk cId="2991603563" sldId="559"/>
            <ac:cxnSpMk id="9" creationId="{C8E9F69F-ACEC-39D6-EDBF-4888B816FD74}"/>
          </ac:cxnSpMkLst>
        </pc:cxnChg>
        <pc:cxnChg chg="add mod replST delST">
          <ac:chgData name="kim mingyeom" userId="54f83221a0378517" providerId="LiveId" clId="{D434A7F0-138F-4938-B25C-57EB1F3A9776}" dt="2022-06-14T17:14:55.459" v="5637"/>
          <ac:cxnSpMkLst>
            <pc:docMk/>
            <pc:sldMk cId="2991603563" sldId="559"/>
            <ac:cxnSpMk id="10" creationId="{9D507129-71F3-A05F-0915-CA55A1F859C1}"/>
          </ac:cxnSpMkLst>
        </pc:cxnChg>
        <pc:cxnChg chg="add mod replST delST">
          <ac:chgData name="kim mingyeom" userId="54f83221a0378517" providerId="LiveId" clId="{D434A7F0-138F-4938-B25C-57EB1F3A9776}" dt="2022-06-14T17:14:55.459" v="5637"/>
          <ac:cxnSpMkLst>
            <pc:docMk/>
            <pc:sldMk cId="2991603563" sldId="559"/>
            <ac:cxnSpMk id="11" creationId="{690D6792-419C-E390-A9A7-E0A4391E84E6}"/>
          </ac:cxnSpMkLst>
        </pc:cxnChg>
        <pc:cxnChg chg="add mod replST delST">
          <ac:chgData name="kim mingyeom" userId="54f83221a0378517" providerId="LiveId" clId="{D434A7F0-138F-4938-B25C-57EB1F3A9776}" dt="2022-06-14T17:14:55.459" v="5637"/>
          <ac:cxnSpMkLst>
            <pc:docMk/>
            <pc:sldMk cId="2991603563" sldId="559"/>
            <ac:cxnSpMk id="14" creationId="{8B069EEE-614D-A49C-DCEC-DAF8315E4093}"/>
          </ac:cxnSpMkLst>
        </pc:cxnChg>
        <pc:cxnChg chg="add mod replST delST">
          <ac:chgData name="kim mingyeom" userId="54f83221a0378517" providerId="LiveId" clId="{D434A7F0-138F-4938-B25C-57EB1F3A9776}" dt="2022-06-14T17:14:55.459" v="5637"/>
          <ac:cxnSpMkLst>
            <pc:docMk/>
            <pc:sldMk cId="2991603563" sldId="559"/>
            <ac:cxnSpMk id="15" creationId="{7665624A-DAF2-6CFF-51CF-6896CF3DDB82}"/>
          </ac:cxnSpMkLst>
        </pc:cxnChg>
        <pc:cxnChg chg="add mod replST delST">
          <ac:chgData name="kim mingyeom" userId="54f83221a0378517" providerId="LiveId" clId="{D434A7F0-138F-4938-B25C-57EB1F3A9776}" dt="2022-06-14T17:14:55.459" v="5637"/>
          <ac:cxnSpMkLst>
            <pc:docMk/>
            <pc:sldMk cId="2991603563" sldId="559"/>
            <ac:cxnSpMk id="16" creationId="{A3563808-68BD-5487-BF81-A82D3226A5C4}"/>
          </ac:cxnSpMkLst>
        </pc:cxnChg>
        <pc:cxnChg chg="mod replST delST">
          <ac:chgData name="kim mingyeom" userId="54f83221a0378517" providerId="LiveId" clId="{D434A7F0-138F-4938-B25C-57EB1F3A9776}" dt="2022-06-14T17:14:55.459" v="5637"/>
          <ac:cxnSpMkLst>
            <pc:docMk/>
            <pc:sldMk cId="2991603563" sldId="559"/>
            <ac:cxnSpMk id="18" creationId="{A9184B72-944E-CC3E-20D5-78DF78282453}"/>
          </ac:cxnSpMkLst>
        </pc:cxnChg>
        <pc:cxnChg chg="mod replST delST">
          <ac:chgData name="kim mingyeom" userId="54f83221a0378517" providerId="LiveId" clId="{D434A7F0-138F-4938-B25C-57EB1F3A9776}" dt="2022-06-14T17:14:55.459" v="5637"/>
          <ac:cxnSpMkLst>
            <pc:docMk/>
            <pc:sldMk cId="2991603563" sldId="559"/>
            <ac:cxnSpMk id="19" creationId="{9F0888FB-EC32-23B1-2098-72A6AF136A58}"/>
          </ac:cxnSpMkLst>
        </pc:cxnChg>
        <pc:cxnChg chg="mod replST delST">
          <ac:chgData name="kim mingyeom" userId="54f83221a0378517" providerId="LiveId" clId="{D434A7F0-138F-4938-B25C-57EB1F3A9776}" dt="2022-06-14T17:14:55.459" v="5637"/>
          <ac:cxnSpMkLst>
            <pc:docMk/>
            <pc:sldMk cId="2991603563" sldId="559"/>
            <ac:cxnSpMk id="20" creationId="{07A64920-6072-669D-6034-344B2C1CB49B}"/>
          </ac:cxnSpMkLst>
        </pc:cxnChg>
      </pc:sldChg>
      <pc:sldChg chg="modSp mod">
        <pc:chgData name="kim mingyeom" userId="54f83221a0378517" providerId="LiveId" clId="{D434A7F0-138F-4938-B25C-57EB1F3A9776}" dt="2022-06-14T16:31:42.079" v="3896" actId="1076"/>
        <pc:sldMkLst>
          <pc:docMk/>
          <pc:sldMk cId="2152894326" sldId="561"/>
        </pc:sldMkLst>
        <pc:spChg chg="mod">
          <ac:chgData name="kim mingyeom" userId="54f83221a0378517" providerId="LiveId" clId="{D434A7F0-138F-4938-B25C-57EB1F3A9776}" dt="2022-06-14T16:31:42.079" v="3896" actId="1076"/>
          <ac:spMkLst>
            <pc:docMk/>
            <pc:sldMk cId="2152894326" sldId="561"/>
            <ac:spMk id="4" creationId="{06A6E9B1-AE1D-BFB6-ABD2-DE24257AFCE7}"/>
          </ac:spMkLst>
        </pc:spChg>
        <pc:spChg chg="mod">
          <ac:chgData name="kim mingyeom" userId="54f83221a0378517" providerId="LiveId" clId="{D434A7F0-138F-4938-B25C-57EB1F3A9776}" dt="2022-06-14T16:31:42.079" v="3896" actId="1076"/>
          <ac:spMkLst>
            <pc:docMk/>
            <pc:sldMk cId="2152894326" sldId="561"/>
            <ac:spMk id="20" creationId="{6883C8C9-769B-01E3-4F1E-7523E292F486}"/>
          </ac:spMkLst>
        </pc:spChg>
        <pc:spChg chg="mod">
          <ac:chgData name="kim mingyeom" userId="54f83221a0378517" providerId="LiveId" clId="{D434A7F0-138F-4938-B25C-57EB1F3A9776}" dt="2022-06-14T16:31:42.079" v="3896" actId="1076"/>
          <ac:spMkLst>
            <pc:docMk/>
            <pc:sldMk cId="2152894326" sldId="561"/>
            <ac:spMk id="21" creationId="{607B964D-AD99-FF4B-7653-A3D76E2E651D}"/>
          </ac:spMkLst>
        </pc:spChg>
        <pc:spChg chg="mod">
          <ac:chgData name="kim mingyeom" userId="54f83221a0378517" providerId="LiveId" clId="{D434A7F0-138F-4938-B25C-57EB1F3A9776}" dt="2022-06-14T16:31:35.820" v="3895" actId="1076"/>
          <ac:spMkLst>
            <pc:docMk/>
            <pc:sldMk cId="2152894326" sldId="561"/>
            <ac:spMk id="22" creationId="{70EAC765-1BB2-1F40-27B8-181588DE3CA0}"/>
          </ac:spMkLst>
        </pc:spChg>
        <pc:spChg chg="mod">
          <ac:chgData name="kim mingyeom" userId="54f83221a0378517" providerId="LiveId" clId="{D434A7F0-138F-4938-B25C-57EB1F3A9776}" dt="2022-06-14T16:31:42.079" v="3896" actId="1076"/>
          <ac:spMkLst>
            <pc:docMk/>
            <pc:sldMk cId="2152894326" sldId="561"/>
            <ac:spMk id="23" creationId="{CA9D9A8B-B526-4A3F-ECBC-058C8B6985C1}"/>
          </ac:spMkLst>
        </pc:spChg>
        <pc:grpChg chg="mod">
          <ac:chgData name="kim mingyeom" userId="54f83221a0378517" providerId="LiveId" clId="{D434A7F0-138F-4938-B25C-57EB1F3A9776}" dt="2022-06-14T16:31:42.079" v="3896" actId="1076"/>
          <ac:grpSpMkLst>
            <pc:docMk/>
            <pc:sldMk cId="2152894326" sldId="561"/>
            <ac:grpSpMk id="3" creationId="{279E7CD1-9E08-E1DA-4BB0-02CD4328B59E}"/>
          </ac:grpSpMkLst>
        </pc:grpChg>
        <pc:grpChg chg="mod">
          <ac:chgData name="kim mingyeom" userId="54f83221a0378517" providerId="LiveId" clId="{D434A7F0-138F-4938-B25C-57EB1F3A9776}" dt="2022-06-14T16:31:42.079" v="3896" actId="1076"/>
          <ac:grpSpMkLst>
            <pc:docMk/>
            <pc:sldMk cId="2152894326" sldId="561"/>
            <ac:grpSpMk id="5" creationId="{1A41DEA7-84FF-EA59-F238-4C4142859F24}"/>
          </ac:grpSpMkLst>
        </pc:grpChg>
        <pc:grpChg chg="mod">
          <ac:chgData name="kim mingyeom" userId="54f83221a0378517" providerId="LiveId" clId="{D434A7F0-138F-4938-B25C-57EB1F3A9776}" dt="2022-06-14T16:31:42.079" v="3896" actId="1076"/>
          <ac:grpSpMkLst>
            <pc:docMk/>
            <pc:sldMk cId="2152894326" sldId="561"/>
            <ac:grpSpMk id="11" creationId="{6214E8D0-7F07-6F22-1BAF-4150F524209A}"/>
          </ac:grpSpMkLst>
        </pc:grpChg>
      </pc:sldChg>
      <pc:sldChg chg="addSp delSp modSp mod ord modNotesTx">
        <pc:chgData name="kim mingyeom" userId="54f83221a0378517" providerId="LiveId" clId="{D434A7F0-138F-4938-B25C-57EB1F3A9776}" dt="2022-06-14T17:31:41.513" v="5873" actId="20577"/>
        <pc:sldMkLst>
          <pc:docMk/>
          <pc:sldMk cId="2035238326" sldId="563"/>
        </pc:sldMkLst>
        <pc:spChg chg="mod">
          <ac:chgData name="kim mingyeom" userId="54f83221a0378517" providerId="LiveId" clId="{D434A7F0-138F-4938-B25C-57EB1F3A9776}" dt="2022-06-14T16:42:47.221" v="4027" actId="14100"/>
          <ac:spMkLst>
            <pc:docMk/>
            <pc:sldMk cId="2035238326" sldId="563"/>
            <ac:spMk id="2" creationId="{00000000-0000-0000-0000-000000000000}"/>
          </ac:spMkLst>
        </pc:spChg>
        <pc:spChg chg="add del mod">
          <ac:chgData name="kim mingyeom" userId="54f83221a0378517" providerId="LiveId" clId="{D434A7F0-138F-4938-B25C-57EB1F3A9776}" dt="2022-06-14T16:42:08.944" v="4024" actId="478"/>
          <ac:spMkLst>
            <pc:docMk/>
            <pc:sldMk cId="2035238326" sldId="563"/>
            <ac:spMk id="6" creationId="{54EFC3AA-D6D4-EE5A-9069-76F19DA10856}"/>
          </ac:spMkLst>
        </pc:spChg>
        <pc:spChg chg="add del mod">
          <ac:chgData name="kim mingyeom" userId="54f83221a0378517" providerId="LiveId" clId="{D434A7F0-138F-4938-B25C-57EB1F3A9776}" dt="2022-06-14T16:58:45.424" v="5254" actId="478"/>
          <ac:spMkLst>
            <pc:docMk/>
            <pc:sldMk cId="2035238326" sldId="563"/>
            <ac:spMk id="7" creationId="{8865FE4E-041B-4C1C-BC27-8395BA111818}"/>
          </ac:spMkLst>
        </pc:spChg>
        <pc:spChg chg="add del mod">
          <ac:chgData name="kim mingyeom" userId="54f83221a0378517" providerId="LiveId" clId="{D434A7F0-138F-4938-B25C-57EB1F3A9776}" dt="2022-06-14T16:58:47.782" v="5255" actId="478"/>
          <ac:spMkLst>
            <pc:docMk/>
            <pc:sldMk cId="2035238326" sldId="563"/>
            <ac:spMk id="9" creationId="{1A08C0C9-2454-014B-0ED9-A46AED2C7BF2}"/>
          </ac:spMkLst>
        </pc:spChg>
        <pc:spChg chg="add del mod">
          <ac:chgData name="kim mingyeom" userId="54f83221a0378517" providerId="LiveId" clId="{D434A7F0-138F-4938-B25C-57EB1F3A9776}" dt="2022-06-14T17:26:32.857" v="5722" actId="478"/>
          <ac:spMkLst>
            <pc:docMk/>
            <pc:sldMk cId="2035238326" sldId="563"/>
            <ac:spMk id="12" creationId="{8825AB10-C909-337A-242F-F7D1F654D018}"/>
          </ac:spMkLst>
        </pc:spChg>
        <pc:graphicFrameChg chg="add mod modGraphic">
          <ac:chgData name="kim mingyeom" userId="54f83221a0378517" providerId="LiveId" clId="{D434A7F0-138F-4938-B25C-57EB1F3A9776}" dt="2022-06-14T17:27:16.338" v="5733" actId="20577"/>
          <ac:graphicFrameMkLst>
            <pc:docMk/>
            <pc:sldMk cId="2035238326" sldId="563"/>
            <ac:graphicFrameMk id="10" creationId="{9A27EBD2-876F-736D-83D5-FB72ECAC544F}"/>
          </ac:graphicFrameMkLst>
        </pc:graphicFrameChg>
        <pc:graphicFrameChg chg="add mod ord">
          <ac:chgData name="kim mingyeom" userId="54f83221a0378517" providerId="LiveId" clId="{D434A7F0-138F-4938-B25C-57EB1F3A9776}" dt="2022-06-14T17:26:15.293" v="5690" actId="1076"/>
          <ac:graphicFrameMkLst>
            <pc:docMk/>
            <pc:sldMk cId="2035238326" sldId="563"/>
            <ac:graphicFrameMk id="11" creationId="{CB4D71F1-7B37-A4D1-944D-6625D1B0B057}"/>
          </ac:graphicFrameMkLst>
        </pc:graphicFrameChg>
      </pc:sldChg>
      <pc:sldChg chg="addSp delSp modSp add mod ord modNotesTx">
        <pc:chgData name="kim mingyeom" userId="54f83221a0378517" providerId="LiveId" clId="{D434A7F0-138F-4938-B25C-57EB1F3A9776}" dt="2022-06-14T17:29:14.962" v="5763" actId="478"/>
        <pc:sldMkLst>
          <pc:docMk/>
          <pc:sldMk cId="2631835120" sldId="564"/>
        </pc:sldMkLst>
        <pc:spChg chg="del">
          <ac:chgData name="kim mingyeom" userId="54f83221a0378517" providerId="LiveId" clId="{D434A7F0-138F-4938-B25C-57EB1F3A9776}" dt="2022-06-14T15:39:47.510" v="2012" actId="478"/>
          <ac:spMkLst>
            <pc:docMk/>
            <pc:sldMk cId="2631835120" sldId="564"/>
            <ac:spMk id="2" creationId="{5F4991A1-72C4-AF01-F7EC-783103F78B76}"/>
          </ac:spMkLst>
        </pc:spChg>
        <pc:spChg chg="del mod">
          <ac:chgData name="kim mingyeom" userId="54f83221a0378517" providerId="LiveId" clId="{D434A7F0-138F-4938-B25C-57EB1F3A9776}" dt="2022-06-14T17:28:45.545" v="5753" actId="478"/>
          <ac:spMkLst>
            <pc:docMk/>
            <pc:sldMk cId="2631835120" sldId="564"/>
            <ac:spMk id="4" creationId="{55996C5B-0ADB-46C9-9AA9-AEF224C0DDE9}"/>
          </ac:spMkLst>
        </pc:spChg>
        <pc:spChg chg="add mod">
          <ac:chgData name="kim mingyeom" userId="54f83221a0378517" providerId="LiveId" clId="{D434A7F0-138F-4938-B25C-57EB1F3A9776}" dt="2022-06-14T15:42:27.943" v="2081" actId="1036"/>
          <ac:spMkLst>
            <pc:docMk/>
            <pc:sldMk cId="2631835120" sldId="564"/>
            <ac:spMk id="5" creationId="{FA3B1EEF-1769-B810-F7FE-01F0AC9DA169}"/>
          </ac:spMkLst>
        </pc:spChg>
        <pc:spChg chg="add mod">
          <ac:chgData name="kim mingyeom" userId="54f83221a0378517" providerId="LiveId" clId="{D434A7F0-138F-4938-B25C-57EB1F3A9776}" dt="2022-06-14T16:05:53.243" v="2899" actId="20577"/>
          <ac:spMkLst>
            <pc:docMk/>
            <pc:sldMk cId="2631835120" sldId="564"/>
            <ac:spMk id="7" creationId="{1CD60E5D-465F-EEF1-3B5D-224526547BEA}"/>
          </ac:spMkLst>
        </pc:spChg>
        <pc:spChg chg="mod">
          <ac:chgData name="kim mingyeom" userId="54f83221a0378517" providerId="LiveId" clId="{D434A7F0-138F-4938-B25C-57EB1F3A9776}" dt="2022-06-14T16:04:22.560" v="2870" actId="20577"/>
          <ac:spMkLst>
            <pc:docMk/>
            <pc:sldMk cId="2631835120" sldId="564"/>
            <ac:spMk id="11" creationId="{9E6F1D98-6561-4AA9-9A9F-ED4A4AF294BC}"/>
          </ac:spMkLst>
        </pc:spChg>
        <pc:spChg chg="add mod">
          <ac:chgData name="kim mingyeom" userId="54f83221a0378517" providerId="LiveId" clId="{D434A7F0-138F-4938-B25C-57EB1F3A9776}" dt="2022-06-14T15:42:32.177" v="2094" actId="1038"/>
          <ac:spMkLst>
            <pc:docMk/>
            <pc:sldMk cId="2631835120" sldId="564"/>
            <ac:spMk id="14" creationId="{4D9C7566-FDF4-6A89-C07B-BE4FE356995C}"/>
          </ac:spMkLst>
        </pc:spChg>
        <pc:spChg chg="add mod">
          <ac:chgData name="kim mingyeom" userId="54f83221a0378517" providerId="LiveId" clId="{D434A7F0-138F-4938-B25C-57EB1F3A9776}" dt="2022-06-14T16:12:29.580" v="2926" actId="14100"/>
          <ac:spMkLst>
            <pc:docMk/>
            <pc:sldMk cId="2631835120" sldId="564"/>
            <ac:spMk id="15" creationId="{2F602819-385D-3517-1932-33490351F0DE}"/>
          </ac:spMkLst>
        </pc:spChg>
        <pc:spChg chg="add del mod">
          <ac:chgData name="kim mingyeom" userId="54f83221a0378517" providerId="LiveId" clId="{D434A7F0-138F-4938-B25C-57EB1F3A9776}" dt="2022-06-14T17:29:14.962" v="5763" actId="478"/>
          <ac:spMkLst>
            <pc:docMk/>
            <pc:sldMk cId="2631835120" sldId="564"/>
            <ac:spMk id="16" creationId="{92DD19D0-2490-A759-2794-D9AC043AC666}"/>
          </ac:spMkLst>
        </pc:spChg>
        <pc:spChg chg="add del mod">
          <ac:chgData name="kim mingyeom" userId="54f83221a0378517" providerId="LiveId" clId="{D434A7F0-138F-4938-B25C-57EB1F3A9776}" dt="2022-06-14T17:29:14.558" v="5762"/>
          <ac:spMkLst>
            <pc:docMk/>
            <pc:sldMk cId="2631835120" sldId="564"/>
            <ac:spMk id="17" creationId="{FD321A78-2D0E-7838-5F71-907FE94B0D18}"/>
          </ac:spMkLst>
        </pc:spChg>
        <pc:grpChg chg="add mod">
          <ac:chgData name="kim mingyeom" userId="54f83221a0378517" providerId="LiveId" clId="{D434A7F0-138F-4938-B25C-57EB1F3A9776}" dt="2022-06-14T15:59:49.661" v="2813" actId="1076"/>
          <ac:grpSpMkLst>
            <pc:docMk/>
            <pc:sldMk cId="2631835120" sldId="564"/>
            <ac:grpSpMk id="6" creationId="{567A4856-ABCC-B7A7-DAC9-F4E155062D0A}"/>
          </ac:grpSpMkLst>
        </pc:grpChg>
        <pc:graphicFrameChg chg="add mod">
          <ac:chgData name="kim mingyeom" userId="54f83221a0378517" providerId="LiveId" clId="{D434A7F0-138F-4938-B25C-57EB1F3A9776}" dt="2022-06-14T15:42:47.639" v="2111" actId="1076"/>
          <ac:graphicFrameMkLst>
            <pc:docMk/>
            <pc:sldMk cId="2631835120" sldId="564"/>
            <ac:graphicFrameMk id="3" creationId="{5B877414-9A87-FF4C-D98E-4CA5DB8E0DC6}"/>
          </ac:graphicFrameMkLst>
        </pc:graphicFrameChg>
        <pc:picChg chg="del">
          <ac:chgData name="kim mingyeom" userId="54f83221a0378517" providerId="LiveId" clId="{D434A7F0-138F-4938-B25C-57EB1F3A9776}" dt="2022-06-14T15:39:47.896" v="2013" actId="478"/>
          <ac:picMkLst>
            <pc:docMk/>
            <pc:sldMk cId="2631835120" sldId="564"/>
            <ac:picMk id="9" creationId="{0940C1DB-B4E4-4760-BE2F-67D8E901CA47}"/>
          </ac:picMkLst>
        </pc:picChg>
        <pc:picChg chg="del">
          <ac:chgData name="kim mingyeom" userId="54f83221a0378517" providerId="LiveId" clId="{D434A7F0-138F-4938-B25C-57EB1F3A9776}" dt="2022-06-14T15:39:48.638" v="2015" actId="478"/>
          <ac:picMkLst>
            <pc:docMk/>
            <pc:sldMk cId="2631835120" sldId="564"/>
            <ac:picMk id="12" creationId="{F40FF5E3-82C1-D02A-7BCB-65CCFFCE8D6B}"/>
          </ac:picMkLst>
        </pc:picChg>
        <pc:picChg chg="del">
          <ac:chgData name="kim mingyeom" userId="54f83221a0378517" providerId="LiveId" clId="{D434A7F0-138F-4938-B25C-57EB1F3A9776}" dt="2022-06-14T15:39:48.266" v="2014" actId="478"/>
          <ac:picMkLst>
            <pc:docMk/>
            <pc:sldMk cId="2631835120" sldId="564"/>
            <ac:picMk id="13" creationId="{0B8B1674-CF38-454C-1BC3-CC3A9CF59428}"/>
          </ac:picMkLst>
        </pc:picChg>
        <pc:picChg chg="del">
          <ac:chgData name="kim mingyeom" userId="54f83221a0378517" providerId="LiveId" clId="{D434A7F0-138F-4938-B25C-57EB1F3A9776}" dt="2022-06-14T15:39:49.031" v="2016" actId="478"/>
          <ac:picMkLst>
            <pc:docMk/>
            <pc:sldMk cId="2631835120" sldId="564"/>
            <ac:picMk id="28" creationId="{E5378E09-902C-42A4-8F1D-BD53037FF396}"/>
          </ac:picMkLst>
        </pc:picChg>
      </pc:sldChg>
      <pc:sldChg chg="delSp modSp add mod modNotesTx">
        <pc:chgData name="kim mingyeom" userId="54f83221a0378517" providerId="LiveId" clId="{D434A7F0-138F-4938-B25C-57EB1F3A9776}" dt="2022-06-15T01:43:38.804" v="7688" actId="1076"/>
        <pc:sldMkLst>
          <pc:docMk/>
          <pc:sldMk cId="3307097272" sldId="565"/>
        </pc:sldMkLst>
        <pc:spChg chg="mod">
          <ac:chgData name="kim mingyeom" userId="54f83221a0378517" providerId="LiveId" clId="{D434A7F0-138F-4938-B25C-57EB1F3A9776}" dt="2022-06-15T01:17:14.995" v="7253"/>
          <ac:spMkLst>
            <pc:docMk/>
            <pc:sldMk cId="3307097272" sldId="565"/>
            <ac:spMk id="2" creationId="{00000000-0000-0000-0000-000000000000}"/>
          </ac:spMkLst>
        </pc:spChg>
        <pc:spChg chg="mod">
          <ac:chgData name="kim mingyeom" userId="54f83221a0378517" providerId="LiveId" clId="{D434A7F0-138F-4938-B25C-57EB1F3A9776}" dt="2022-06-15T01:43:38.804" v="7688" actId="1076"/>
          <ac:spMkLst>
            <pc:docMk/>
            <pc:sldMk cId="3307097272" sldId="565"/>
            <ac:spMk id="9" creationId="{CAB9ED9D-AD42-44D6-BA4C-948215A21552}"/>
          </ac:spMkLst>
        </pc:spChg>
        <pc:spChg chg="del">
          <ac:chgData name="kim mingyeom" userId="54f83221a0378517" providerId="LiveId" clId="{D434A7F0-138F-4938-B25C-57EB1F3A9776}" dt="2022-06-15T01:22:24.532" v="7540" actId="478"/>
          <ac:spMkLst>
            <pc:docMk/>
            <pc:sldMk cId="3307097272" sldId="565"/>
            <ac:spMk id="23" creationId="{00000000-0000-0000-0000-000000000000}"/>
          </ac:spMkLst>
        </pc:spChg>
        <pc:spChg chg="del">
          <ac:chgData name="kim mingyeom" userId="54f83221a0378517" providerId="LiveId" clId="{D434A7F0-138F-4938-B25C-57EB1F3A9776}" dt="2022-06-15T01:22:24.532" v="7540" actId="478"/>
          <ac:spMkLst>
            <pc:docMk/>
            <pc:sldMk cId="3307097272" sldId="565"/>
            <ac:spMk id="24" creationId="{00000000-0000-0000-0000-000000000000}"/>
          </ac:spMkLst>
        </pc:spChg>
        <pc:spChg chg="del">
          <ac:chgData name="kim mingyeom" userId="54f83221a0378517" providerId="LiveId" clId="{D434A7F0-138F-4938-B25C-57EB1F3A9776}" dt="2022-06-15T01:22:24.532" v="7540" actId="478"/>
          <ac:spMkLst>
            <pc:docMk/>
            <pc:sldMk cId="3307097272" sldId="565"/>
            <ac:spMk id="25" creationId="{00000000-0000-0000-0000-000000000000}"/>
          </ac:spMkLst>
        </pc:spChg>
        <pc:spChg chg="del">
          <ac:chgData name="kim mingyeom" userId="54f83221a0378517" providerId="LiveId" clId="{D434A7F0-138F-4938-B25C-57EB1F3A9776}" dt="2022-06-15T01:22:24.532" v="7540" actId="478"/>
          <ac:spMkLst>
            <pc:docMk/>
            <pc:sldMk cId="3307097272" sldId="565"/>
            <ac:spMk id="35" creationId="{00000000-0000-0000-0000-000000000000}"/>
          </ac:spMkLst>
        </pc:spChg>
        <pc:spChg chg="del">
          <ac:chgData name="kim mingyeom" userId="54f83221a0378517" providerId="LiveId" clId="{D434A7F0-138F-4938-B25C-57EB1F3A9776}" dt="2022-06-15T01:22:24.532" v="7540" actId="478"/>
          <ac:spMkLst>
            <pc:docMk/>
            <pc:sldMk cId="3307097272" sldId="565"/>
            <ac:spMk id="36" creationId="{00000000-0000-0000-0000-000000000000}"/>
          </ac:spMkLst>
        </pc:spChg>
        <pc:cxnChg chg="del mod">
          <ac:chgData name="kim mingyeom" userId="54f83221a0378517" providerId="LiveId" clId="{D434A7F0-138F-4938-B25C-57EB1F3A9776}" dt="2022-06-15T01:22:24.532" v="7540" actId="478"/>
          <ac:cxnSpMkLst>
            <pc:docMk/>
            <pc:sldMk cId="3307097272" sldId="565"/>
            <ac:cxnSpMk id="27" creationId="{00000000-0000-0000-0000-000000000000}"/>
          </ac:cxnSpMkLst>
        </pc:cxnChg>
        <pc:cxnChg chg="del mod">
          <ac:chgData name="kim mingyeom" userId="54f83221a0378517" providerId="LiveId" clId="{D434A7F0-138F-4938-B25C-57EB1F3A9776}" dt="2022-06-15T01:22:24.532" v="7540" actId="478"/>
          <ac:cxnSpMkLst>
            <pc:docMk/>
            <pc:sldMk cId="3307097272" sldId="565"/>
            <ac:cxnSpMk id="28" creationId="{00000000-0000-0000-0000-000000000000}"/>
          </ac:cxnSpMkLst>
        </pc:cxnChg>
      </pc:sldChg>
      <pc:sldChg chg="modSp add mod">
        <pc:chgData name="kim mingyeom" userId="54f83221a0378517" providerId="LiveId" clId="{D434A7F0-138F-4938-B25C-57EB1F3A9776}" dt="2022-06-15T01:45:35.236" v="7864" actId="1076"/>
        <pc:sldMkLst>
          <pc:docMk/>
          <pc:sldMk cId="106128926" sldId="566"/>
        </pc:sldMkLst>
        <pc:spChg chg="mod">
          <ac:chgData name="kim mingyeom" userId="54f83221a0378517" providerId="LiveId" clId="{D434A7F0-138F-4938-B25C-57EB1F3A9776}" dt="2022-06-15T01:44:29.610" v="7779"/>
          <ac:spMkLst>
            <pc:docMk/>
            <pc:sldMk cId="106128926" sldId="566"/>
            <ac:spMk id="2" creationId="{00000000-0000-0000-0000-000000000000}"/>
          </ac:spMkLst>
        </pc:spChg>
        <pc:spChg chg="mod">
          <ac:chgData name="kim mingyeom" userId="54f83221a0378517" providerId="LiveId" clId="{D434A7F0-138F-4938-B25C-57EB1F3A9776}" dt="2022-06-15T01:45:35.236" v="7864" actId="1076"/>
          <ac:spMkLst>
            <pc:docMk/>
            <pc:sldMk cId="106128926" sldId="566"/>
            <ac:spMk id="9" creationId="{CAB9ED9D-AD42-44D6-BA4C-948215A21552}"/>
          </ac:spMkLst>
        </pc:spChg>
      </pc:sldChg>
    </pc:docChg>
  </pc:docChgLst>
  <pc:docChgLst>
    <pc:chgData name="김민겸" userId="5de0e5ce-adb8-498a-acdd-af5657450c59" providerId="ADAL" clId="{7F80D970-BB4A-4E37-A6C0-5D166CF17B62}"/>
    <pc:docChg chg="undo custSel modSld">
      <pc:chgData name="김민겸" userId="5de0e5ce-adb8-498a-acdd-af5657450c59" providerId="ADAL" clId="{7F80D970-BB4A-4E37-A6C0-5D166CF17B62}" dt="2022-04-25T09:33:46.402" v="218" actId="1076"/>
      <pc:docMkLst>
        <pc:docMk/>
      </pc:docMkLst>
      <pc:sldChg chg="modSp mod">
        <pc:chgData name="김민겸" userId="5de0e5ce-adb8-498a-acdd-af5657450c59" providerId="ADAL" clId="{7F80D970-BB4A-4E37-A6C0-5D166CF17B62}" dt="2022-04-25T09:25:18.596" v="44"/>
        <pc:sldMkLst>
          <pc:docMk/>
          <pc:sldMk cId="0" sldId="485"/>
        </pc:sldMkLst>
        <pc:spChg chg="mod">
          <ac:chgData name="김민겸" userId="5de0e5ce-adb8-498a-acdd-af5657450c59" providerId="ADAL" clId="{7F80D970-BB4A-4E37-A6C0-5D166CF17B62}" dt="2022-04-25T09:25:18.596" v="44"/>
          <ac:spMkLst>
            <pc:docMk/>
            <pc:sldMk cId="0" sldId="485"/>
            <ac:spMk id="20" creationId="{00000000-0000-0000-0000-000000000000}"/>
          </ac:spMkLst>
        </pc:spChg>
      </pc:sldChg>
      <pc:sldChg chg="addSp delSp modSp mod">
        <pc:chgData name="김민겸" userId="5de0e5ce-adb8-498a-acdd-af5657450c59" providerId="ADAL" clId="{7F80D970-BB4A-4E37-A6C0-5D166CF17B62}" dt="2022-04-25T09:33:46.402" v="218" actId="1076"/>
        <pc:sldMkLst>
          <pc:docMk/>
          <pc:sldMk cId="820295283" sldId="541"/>
        </pc:sldMkLst>
        <pc:spChg chg="mod">
          <ac:chgData name="김민겸" userId="5de0e5ce-adb8-498a-acdd-af5657450c59" providerId="ADAL" clId="{7F80D970-BB4A-4E37-A6C0-5D166CF17B62}" dt="2022-04-25T09:33:24.233" v="209" actId="165"/>
          <ac:spMkLst>
            <pc:docMk/>
            <pc:sldMk cId="820295283" sldId="541"/>
            <ac:spMk id="9" creationId="{EC3C8A68-5FF9-4091-8E8C-F7502014D583}"/>
          </ac:spMkLst>
        </pc:spChg>
        <pc:spChg chg="mod">
          <ac:chgData name="김민겸" userId="5de0e5ce-adb8-498a-acdd-af5657450c59" providerId="ADAL" clId="{7F80D970-BB4A-4E37-A6C0-5D166CF17B62}" dt="2022-04-25T09:25:32.971" v="89"/>
          <ac:spMkLst>
            <pc:docMk/>
            <pc:sldMk cId="820295283" sldId="541"/>
            <ac:spMk id="11" creationId="{9E6F1D98-6561-4AA9-9A9F-ED4A4AF294BC}"/>
          </ac:spMkLst>
        </pc:spChg>
        <pc:spChg chg="mod">
          <ac:chgData name="김민겸" userId="5de0e5ce-adb8-498a-acdd-af5657450c59" providerId="ADAL" clId="{7F80D970-BB4A-4E37-A6C0-5D166CF17B62}" dt="2022-04-25T09:27:11.148" v="108" actId="165"/>
          <ac:spMkLst>
            <pc:docMk/>
            <pc:sldMk cId="820295283" sldId="541"/>
            <ac:spMk id="30" creationId="{E666D4AC-1D79-442F-BDF9-7A1E4FD97681}"/>
          </ac:spMkLst>
        </pc:spChg>
        <pc:spChg chg="del mod topLvl">
          <ac:chgData name="김민겸" userId="5de0e5ce-adb8-498a-acdd-af5657450c59" providerId="ADAL" clId="{7F80D970-BB4A-4E37-A6C0-5D166CF17B62}" dt="2022-04-25T09:26:53.114" v="98" actId="478"/>
          <ac:spMkLst>
            <pc:docMk/>
            <pc:sldMk cId="820295283" sldId="541"/>
            <ac:spMk id="49" creationId="{EC15D923-B52A-42A4-8006-2DEF86DE8D4A}"/>
          </ac:spMkLst>
        </pc:spChg>
        <pc:spChg chg="del mod topLvl">
          <ac:chgData name="김민겸" userId="5de0e5ce-adb8-498a-acdd-af5657450c59" providerId="ADAL" clId="{7F80D970-BB4A-4E37-A6C0-5D166CF17B62}" dt="2022-04-25T09:27:04.949" v="105" actId="478"/>
          <ac:spMkLst>
            <pc:docMk/>
            <pc:sldMk cId="820295283" sldId="541"/>
            <ac:spMk id="50" creationId="{B866F9A6-9E78-43D5-B1E2-1B6648D55329}"/>
          </ac:spMkLst>
        </pc:spChg>
        <pc:spChg chg="add mod">
          <ac:chgData name="김민겸" userId="5de0e5ce-adb8-498a-acdd-af5657450c59" providerId="ADAL" clId="{7F80D970-BB4A-4E37-A6C0-5D166CF17B62}" dt="2022-04-25T09:33:01.322" v="201" actId="1076"/>
          <ac:spMkLst>
            <pc:docMk/>
            <pc:sldMk cId="820295283" sldId="541"/>
            <ac:spMk id="78" creationId="{BD324DC1-11E2-4919-BFA3-D395C34846D1}"/>
          </ac:spMkLst>
        </pc:spChg>
        <pc:grpChg chg="add del mod">
          <ac:chgData name="김민겸" userId="5de0e5ce-adb8-498a-acdd-af5657450c59" providerId="ADAL" clId="{7F80D970-BB4A-4E37-A6C0-5D166CF17B62}" dt="2022-04-25T09:25:42.931" v="93" actId="165"/>
          <ac:grpSpMkLst>
            <pc:docMk/>
            <pc:sldMk cId="820295283" sldId="541"/>
            <ac:grpSpMk id="2" creationId="{922B5838-9CD3-468E-B4D7-09B926EF0CC5}"/>
          </ac:grpSpMkLst>
        </pc:grpChg>
        <pc:grpChg chg="mod topLvl">
          <ac:chgData name="김민겸" userId="5de0e5ce-adb8-498a-acdd-af5657450c59" providerId="ADAL" clId="{7F80D970-BB4A-4E37-A6C0-5D166CF17B62}" dt="2022-04-25T09:33:44.402" v="217" actId="164"/>
          <ac:grpSpMkLst>
            <pc:docMk/>
            <pc:sldMk cId="820295283" sldId="541"/>
            <ac:grpSpMk id="8" creationId="{67B2C53F-88EC-4D52-A4E7-A8F7F90FDFED}"/>
          </ac:grpSpMkLst>
        </pc:grpChg>
        <pc:grpChg chg="del mod topLvl">
          <ac:chgData name="김민겸" userId="5de0e5ce-adb8-498a-acdd-af5657450c59" providerId="ADAL" clId="{7F80D970-BB4A-4E37-A6C0-5D166CF17B62}" dt="2022-04-25T09:27:48.945" v="126" actId="478"/>
          <ac:grpSpMkLst>
            <pc:docMk/>
            <pc:sldMk cId="820295283" sldId="541"/>
            <ac:grpSpMk id="29" creationId="{A7E69F3B-9442-4182-B396-69B95B625936}"/>
          </ac:grpSpMkLst>
        </pc:grpChg>
        <pc:grpChg chg="add del mod topLvl">
          <ac:chgData name="김민겸" userId="5de0e5ce-adb8-498a-acdd-af5657450c59" providerId="ADAL" clId="{7F80D970-BB4A-4E37-A6C0-5D166CF17B62}" dt="2022-04-25T09:27:11.148" v="108" actId="165"/>
          <ac:grpSpMkLst>
            <pc:docMk/>
            <pc:sldMk cId="820295283" sldId="541"/>
            <ac:grpSpMk id="44" creationId="{23404D72-02FE-4952-9921-90AB6EE10CBA}"/>
          </ac:grpSpMkLst>
        </pc:grpChg>
        <pc:grpChg chg="add del mod topLvl">
          <ac:chgData name="김민겸" userId="5de0e5ce-adb8-498a-acdd-af5657450c59" providerId="ADAL" clId="{7F80D970-BB4A-4E37-A6C0-5D166CF17B62}" dt="2022-04-25T09:27:03.082" v="104" actId="165"/>
          <ac:grpSpMkLst>
            <pc:docMk/>
            <pc:sldMk cId="820295283" sldId="541"/>
            <ac:grpSpMk id="48" creationId="{4A016103-AD8C-47DB-BFA2-ADF75AB0569A}"/>
          </ac:grpSpMkLst>
        </pc:grpChg>
        <pc:grpChg chg="add mod topLvl">
          <ac:chgData name="김민겸" userId="5de0e5ce-adb8-498a-acdd-af5657450c59" providerId="ADAL" clId="{7F80D970-BB4A-4E37-A6C0-5D166CF17B62}" dt="2022-04-25T09:33:44.402" v="217" actId="164"/>
          <ac:grpSpMkLst>
            <pc:docMk/>
            <pc:sldMk cId="820295283" sldId="541"/>
            <ac:grpSpMk id="56" creationId="{909817D6-1544-4A6C-AFE4-3A8910705561}"/>
          </ac:grpSpMkLst>
        </pc:grpChg>
        <pc:grpChg chg="add mod topLvl">
          <ac:chgData name="김민겸" userId="5de0e5ce-adb8-498a-acdd-af5657450c59" providerId="ADAL" clId="{7F80D970-BB4A-4E37-A6C0-5D166CF17B62}" dt="2022-04-25T09:33:44.402" v="217" actId="164"/>
          <ac:grpSpMkLst>
            <pc:docMk/>
            <pc:sldMk cId="820295283" sldId="541"/>
            <ac:grpSpMk id="57" creationId="{CF2F7617-4C6C-477C-BE4C-42186B38833C}"/>
          </ac:grpSpMkLst>
        </pc:grpChg>
        <pc:grpChg chg="add mod topLvl">
          <ac:chgData name="김민겸" userId="5de0e5ce-adb8-498a-acdd-af5657450c59" providerId="ADAL" clId="{7F80D970-BB4A-4E37-A6C0-5D166CF17B62}" dt="2022-04-25T09:33:44.402" v="217" actId="164"/>
          <ac:grpSpMkLst>
            <pc:docMk/>
            <pc:sldMk cId="820295283" sldId="541"/>
            <ac:grpSpMk id="61" creationId="{BD0D1232-3179-49D8-A781-E41F16C8BFFC}"/>
          </ac:grpSpMkLst>
        </pc:grpChg>
        <pc:grpChg chg="add mod topLvl">
          <ac:chgData name="김민겸" userId="5de0e5ce-adb8-498a-acdd-af5657450c59" providerId="ADAL" clId="{7F80D970-BB4A-4E37-A6C0-5D166CF17B62}" dt="2022-04-25T09:33:44.402" v="217" actId="164"/>
          <ac:grpSpMkLst>
            <pc:docMk/>
            <pc:sldMk cId="820295283" sldId="541"/>
            <ac:grpSpMk id="65" creationId="{2F12B80F-7340-45A9-AEFC-4D42306F1EBE}"/>
          </ac:grpSpMkLst>
        </pc:grpChg>
        <pc:grpChg chg="add mod topLvl">
          <ac:chgData name="김민겸" userId="5de0e5ce-adb8-498a-acdd-af5657450c59" providerId="ADAL" clId="{7F80D970-BB4A-4E37-A6C0-5D166CF17B62}" dt="2022-04-25T09:33:44.402" v="217" actId="164"/>
          <ac:grpSpMkLst>
            <pc:docMk/>
            <pc:sldMk cId="820295283" sldId="541"/>
            <ac:grpSpMk id="71" creationId="{E2A7E0AB-E416-4B25-BB1B-0E706FF1CB59}"/>
          </ac:grpSpMkLst>
        </pc:grpChg>
        <pc:grpChg chg="add del mod">
          <ac:chgData name="김민겸" userId="5de0e5ce-adb8-498a-acdd-af5657450c59" providerId="ADAL" clId="{7F80D970-BB4A-4E37-A6C0-5D166CF17B62}" dt="2022-04-25T09:33:24.233" v="209" actId="165"/>
          <ac:grpSpMkLst>
            <pc:docMk/>
            <pc:sldMk cId="820295283" sldId="541"/>
            <ac:grpSpMk id="75" creationId="{9934F1DC-22AF-4F8C-83CB-CD8B50644A6C}"/>
          </ac:grpSpMkLst>
        </pc:grpChg>
        <pc:grpChg chg="add mod">
          <ac:chgData name="김민겸" userId="5de0e5ce-adb8-498a-acdd-af5657450c59" providerId="ADAL" clId="{7F80D970-BB4A-4E37-A6C0-5D166CF17B62}" dt="2022-04-25T09:33:46.402" v="218" actId="1076"/>
          <ac:grpSpMkLst>
            <pc:docMk/>
            <pc:sldMk cId="820295283" sldId="541"/>
            <ac:grpSpMk id="83" creationId="{B665779D-86C4-420E-BF29-D2423BB41DB6}"/>
          </ac:grpSpMkLst>
        </pc:grpChg>
        <pc:graphicFrameChg chg="del">
          <ac:chgData name="김민겸" userId="5de0e5ce-adb8-498a-acdd-af5657450c59" providerId="ADAL" clId="{7F80D970-BB4A-4E37-A6C0-5D166CF17B62}" dt="2022-04-25T09:26:07.972" v="96" actId="478"/>
          <ac:graphicFrameMkLst>
            <pc:docMk/>
            <pc:sldMk cId="820295283" sldId="541"/>
            <ac:graphicFrameMk id="45" creationId="{24DACCCC-0E4F-48D1-8F34-974AB4C3F2C8}"/>
          </ac:graphicFrameMkLst>
        </pc:graphicFrameChg>
        <pc:graphicFrameChg chg="del mod topLvl">
          <ac:chgData name="김민겸" userId="5de0e5ce-adb8-498a-acdd-af5657450c59" providerId="ADAL" clId="{7F80D970-BB4A-4E37-A6C0-5D166CF17B62}" dt="2022-04-25T09:27:53.098" v="130" actId="478"/>
          <ac:graphicFrameMkLst>
            <pc:docMk/>
            <pc:sldMk cId="820295283" sldId="541"/>
            <ac:graphicFrameMk id="46" creationId="{6E733B11-FB15-4073-A8A1-6A2D6FBF30BC}"/>
          </ac:graphicFrameMkLst>
        </pc:graphicFrameChg>
        <pc:graphicFrameChg chg="del mod topLvl">
          <ac:chgData name="김민겸" userId="5de0e5ce-adb8-498a-acdd-af5657450c59" providerId="ADAL" clId="{7F80D970-BB4A-4E37-A6C0-5D166CF17B62}" dt="2022-04-25T09:27:52.348" v="129" actId="478"/>
          <ac:graphicFrameMkLst>
            <pc:docMk/>
            <pc:sldMk cId="820295283" sldId="541"/>
            <ac:graphicFrameMk id="47" creationId="{7733587C-4A86-41C7-81C8-14CD6BB36CD1}"/>
          </ac:graphicFrameMkLst>
        </pc:graphicFrameChg>
        <pc:picChg chg="add mod">
          <ac:chgData name="김민겸" userId="5de0e5ce-adb8-498a-acdd-af5657450c59" providerId="ADAL" clId="{7F80D970-BB4A-4E37-A6C0-5D166CF17B62}" dt="2022-04-25T09:32:44.434" v="189" actId="1076"/>
          <ac:picMkLst>
            <pc:docMk/>
            <pc:sldMk cId="820295283" sldId="541"/>
            <ac:picMk id="77" creationId="{F5EE4FAE-2AC7-4039-ACFA-9773371C89E7}"/>
          </ac:picMkLst>
        </pc:picChg>
        <pc:cxnChg chg="del mod">
          <ac:chgData name="김민겸" userId="5de0e5ce-adb8-498a-acdd-af5657450c59" providerId="ADAL" clId="{7F80D970-BB4A-4E37-A6C0-5D166CF17B62}" dt="2022-04-25T09:26:57.190" v="100" actId="478"/>
          <ac:cxnSpMkLst>
            <pc:docMk/>
            <pc:sldMk cId="820295283" sldId="541"/>
            <ac:cxnSpMk id="7" creationId="{FB1E00B7-C2C4-4C7D-8E96-46D178A5A474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10" creationId="{EF625F12-C514-4890-81A1-F7D4446FCA42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12" creationId="{46F08C5A-6D13-40D0-939F-03A61E02508C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13" creationId="{8050EDC2-FE2D-4F68-A052-88761EA7816E}"/>
          </ac:cxnSpMkLst>
        </pc:cxnChg>
        <pc:cxnChg chg="del mod">
          <ac:chgData name="김민겸" userId="5de0e5ce-adb8-498a-acdd-af5657450c59" providerId="ADAL" clId="{7F80D970-BB4A-4E37-A6C0-5D166CF17B62}" dt="2022-04-25T09:27:22.927" v="114" actId="478"/>
          <ac:cxnSpMkLst>
            <pc:docMk/>
            <pc:sldMk cId="820295283" sldId="541"/>
            <ac:cxnSpMk id="14" creationId="{34FEB14F-C51A-4E15-948A-21D47FD03954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15" creationId="{2739518E-D16A-43BB-87D9-412FF7E8DEE2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16" creationId="{C633F353-BD48-4378-997B-B5311C19E9FF}"/>
          </ac:cxnSpMkLst>
        </pc:cxnChg>
        <pc:cxnChg chg="del mod">
          <ac:chgData name="김민겸" userId="5de0e5ce-adb8-498a-acdd-af5657450c59" providerId="ADAL" clId="{7F80D970-BB4A-4E37-A6C0-5D166CF17B62}" dt="2022-04-25T09:27:38.227" v="120" actId="478"/>
          <ac:cxnSpMkLst>
            <pc:docMk/>
            <pc:sldMk cId="820295283" sldId="541"/>
            <ac:cxnSpMk id="17" creationId="{8101B4EB-92CE-40CD-A4E2-98214D4FDBCD}"/>
          </ac:cxnSpMkLst>
        </pc:cxnChg>
        <pc:cxnChg chg="add del mod">
          <ac:chgData name="김민겸" userId="5de0e5ce-adb8-498a-acdd-af5657450c59" providerId="ADAL" clId="{7F80D970-BB4A-4E37-A6C0-5D166CF17B62}" dt="2022-04-25T09:28:52.843" v="134" actId="478"/>
          <ac:cxnSpMkLst>
            <pc:docMk/>
            <pc:sldMk cId="820295283" sldId="541"/>
            <ac:cxnSpMk id="21" creationId="{0F0E853B-00A9-4BE8-A59B-58361F1BE3DD}"/>
          </ac:cxnSpMkLst>
        </pc:cxnChg>
        <pc:cxnChg chg="add del mod">
          <ac:chgData name="김민겸" userId="5de0e5ce-adb8-498a-acdd-af5657450c59" providerId="ADAL" clId="{7F80D970-BB4A-4E37-A6C0-5D166CF17B62}" dt="2022-04-25T09:29:11.612" v="137" actId="478"/>
          <ac:cxnSpMkLst>
            <pc:docMk/>
            <pc:sldMk cId="820295283" sldId="541"/>
            <ac:cxnSpMk id="23" creationId="{14405DD3-CA66-40F1-A49D-DDD923D720C1}"/>
          </ac:cxnSpMkLst>
        </pc:cxnChg>
        <pc:cxnChg chg="add 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26" creationId="{B89CE624-9A8F-486B-8920-478FE38CE621}"/>
          </ac:cxnSpMkLst>
        </pc:cxnChg>
        <pc:cxnChg chg="mod">
          <ac:chgData name="김민겸" userId="5de0e5ce-adb8-498a-acdd-af5657450c59" providerId="ADAL" clId="{7F80D970-BB4A-4E37-A6C0-5D166CF17B62}" dt="2022-04-25T09:27:48.945" v="126" actId="478"/>
          <ac:cxnSpMkLst>
            <pc:docMk/>
            <pc:sldMk cId="820295283" sldId="541"/>
            <ac:cxnSpMk id="31" creationId="{0FDC4ED2-135C-4C55-945D-DE691BBC2510}"/>
          </ac:cxnSpMkLst>
        </pc:cxnChg>
        <pc:cxnChg chg="mod">
          <ac:chgData name="김민겸" userId="5de0e5ce-adb8-498a-acdd-af5657450c59" providerId="ADAL" clId="{7F80D970-BB4A-4E37-A6C0-5D166CF17B62}" dt="2022-04-25T09:27:11.148" v="108" actId="165"/>
          <ac:cxnSpMkLst>
            <pc:docMk/>
            <pc:sldMk cId="820295283" sldId="541"/>
            <ac:cxnSpMk id="32" creationId="{62B5EF9D-47B4-418F-A483-5A2094543922}"/>
          </ac:cxnSpMkLst>
        </pc:cxnChg>
        <pc:cxnChg chg="mod">
          <ac:chgData name="김민겸" userId="5de0e5ce-adb8-498a-acdd-af5657450c59" providerId="ADAL" clId="{7F80D970-BB4A-4E37-A6C0-5D166CF17B62}" dt="2022-04-25T09:27:11.148" v="108" actId="165"/>
          <ac:cxnSpMkLst>
            <pc:docMk/>
            <pc:sldMk cId="820295283" sldId="541"/>
            <ac:cxnSpMk id="33" creationId="{638504A6-CE45-4F38-A7A7-C994461FF0BF}"/>
          </ac:cxnSpMkLst>
        </pc:cxnChg>
        <pc:cxnChg chg="mod">
          <ac:chgData name="김민겸" userId="5de0e5ce-adb8-498a-acdd-af5657450c59" providerId="ADAL" clId="{7F80D970-BB4A-4E37-A6C0-5D166CF17B62}" dt="2022-04-25T09:27:11.148" v="108" actId="165"/>
          <ac:cxnSpMkLst>
            <pc:docMk/>
            <pc:sldMk cId="820295283" sldId="541"/>
            <ac:cxnSpMk id="34" creationId="{A5691D81-5A30-494F-A055-E7D243735287}"/>
          </ac:cxnSpMkLst>
        </pc:cxnChg>
        <pc:cxnChg chg="mod">
          <ac:chgData name="김민겸" userId="5de0e5ce-adb8-498a-acdd-af5657450c59" providerId="ADAL" clId="{7F80D970-BB4A-4E37-A6C0-5D166CF17B62}" dt="2022-04-25T09:27:11.148" v="108" actId="165"/>
          <ac:cxnSpMkLst>
            <pc:docMk/>
            <pc:sldMk cId="820295283" sldId="541"/>
            <ac:cxnSpMk id="35" creationId="{B6F137E5-B436-4DAA-B56C-033737CD343B}"/>
          </ac:cxnSpMkLst>
        </pc:cxnChg>
        <pc:cxnChg chg="mod">
          <ac:chgData name="김민겸" userId="5de0e5ce-adb8-498a-acdd-af5657450c59" providerId="ADAL" clId="{7F80D970-BB4A-4E37-A6C0-5D166CF17B62}" dt="2022-04-25T09:27:11.148" v="108" actId="165"/>
          <ac:cxnSpMkLst>
            <pc:docMk/>
            <pc:sldMk cId="820295283" sldId="541"/>
            <ac:cxnSpMk id="36" creationId="{C806DB4C-6C09-4C2E-A303-920D4E9CB635}"/>
          </ac:cxnSpMkLst>
        </pc:cxnChg>
        <pc:cxnChg chg="mod">
          <ac:chgData name="김민겸" userId="5de0e5ce-adb8-498a-acdd-af5657450c59" providerId="ADAL" clId="{7F80D970-BB4A-4E37-A6C0-5D166CF17B62}" dt="2022-04-25T09:27:11.148" v="108" actId="165"/>
          <ac:cxnSpMkLst>
            <pc:docMk/>
            <pc:sldMk cId="820295283" sldId="541"/>
            <ac:cxnSpMk id="37" creationId="{4E095CB8-C1A3-4305-9C7C-08E0A3E25512}"/>
          </ac:cxnSpMkLst>
        </pc:cxnChg>
        <pc:cxnChg chg="del mod topLvl">
          <ac:chgData name="김민겸" userId="5de0e5ce-adb8-498a-acdd-af5657450c59" providerId="ADAL" clId="{7F80D970-BB4A-4E37-A6C0-5D166CF17B62}" dt="2022-04-25T09:27:13.461" v="110" actId="478"/>
          <ac:cxnSpMkLst>
            <pc:docMk/>
            <pc:sldMk cId="820295283" sldId="541"/>
            <ac:cxnSpMk id="38" creationId="{FDC47B07-C9B7-43FB-AC94-B57AF872E773}"/>
          </ac:cxnSpMkLst>
        </pc:cxnChg>
        <pc:cxnChg chg="del mod">
          <ac:chgData name="김민겸" userId="5de0e5ce-adb8-498a-acdd-af5657450c59" providerId="ADAL" clId="{7F80D970-BB4A-4E37-A6C0-5D166CF17B62}" dt="2022-04-25T09:26:58.084" v="101" actId="478"/>
          <ac:cxnSpMkLst>
            <pc:docMk/>
            <pc:sldMk cId="820295283" sldId="541"/>
            <ac:cxnSpMk id="39" creationId="{24D652F2-92EC-45B3-A5C0-53C8CA790C43}"/>
          </ac:cxnSpMkLst>
        </pc:cxnChg>
        <pc:cxnChg chg="del mod topLvl">
          <ac:chgData name="김민겸" userId="5de0e5ce-adb8-498a-acdd-af5657450c59" providerId="ADAL" clId="{7F80D970-BB4A-4E37-A6C0-5D166CF17B62}" dt="2022-04-25T09:27:14.064" v="111" actId="478"/>
          <ac:cxnSpMkLst>
            <pc:docMk/>
            <pc:sldMk cId="820295283" sldId="541"/>
            <ac:cxnSpMk id="41" creationId="{6D927562-3A42-4313-9B66-D0D48672E2F0}"/>
          </ac:cxnSpMkLst>
        </pc:cxnChg>
        <pc:cxnChg chg="del mod">
          <ac:chgData name="김민겸" userId="5de0e5ce-adb8-498a-acdd-af5657450c59" providerId="ADAL" clId="{7F80D970-BB4A-4E37-A6C0-5D166CF17B62}" dt="2022-04-25T09:26:55.755" v="99" actId="478"/>
          <ac:cxnSpMkLst>
            <pc:docMk/>
            <pc:sldMk cId="820295283" sldId="541"/>
            <ac:cxnSpMk id="42" creationId="{1F7AB6E2-292E-4E90-9924-54F323EBA032}"/>
          </ac:cxnSpMkLst>
        </pc:cxnChg>
        <pc:cxnChg chg="del mod topLvl">
          <ac:chgData name="김민겸" userId="5de0e5ce-adb8-498a-acdd-af5657450c59" providerId="ADAL" clId="{7F80D970-BB4A-4E37-A6C0-5D166CF17B62}" dt="2022-04-25T09:27:12.623" v="109" actId="478"/>
          <ac:cxnSpMkLst>
            <pc:docMk/>
            <pc:sldMk cId="820295283" sldId="541"/>
            <ac:cxnSpMk id="43" creationId="{D6232D44-357D-4949-AEDD-96AA8D3E2A7C}"/>
          </ac:cxnSpMkLst>
        </pc:cxnChg>
        <pc:cxnChg chg="add 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51" creationId="{059B05CA-E781-4873-8C67-7050BD3C1D53}"/>
          </ac:cxnSpMkLst>
        </pc:cxnChg>
        <pc:cxnChg chg="add 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53" creationId="{AF857768-0D57-4106-8F5F-59E133DEF744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58" creationId="{5DB82F45-D963-4D08-A470-ECD6A8D42412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59" creationId="{E47A2DB6-8FBA-4639-A66D-60ACA09C3990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60" creationId="{32F50C6B-11CA-4416-AD62-EED147BAE430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62" creationId="{D0833A0C-5BFF-4263-A34C-C32A705FEDF9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63" creationId="{B78E80AB-35B8-4E41-A70F-DDB7BD9B21F4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64" creationId="{D31A5B16-F51E-4FFA-9D20-B64C46A31800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66" creationId="{44E3E819-97B9-4246-841F-107262EC8CB2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67" creationId="{D626F33E-CE29-418B-A707-4E142DA44549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68" creationId="{9D8387B1-34E4-483F-91D6-0FEF24CD6B85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72" creationId="{9765958A-A577-4670-99FE-82B223203A8E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73" creationId="{956924EB-8175-4263-A326-8B45787FC8C8}"/>
          </ac:cxnSpMkLst>
        </pc:cxnChg>
        <pc:cxnChg chg="mod">
          <ac:chgData name="김민겸" userId="5de0e5ce-adb8-498a-acdd-af5657450c59" providerId="ADAL" clId="{7F80D970-BB4A-4E37-A6C0-5D166CF17B62}" dt="2022-04-25T09:33:24.233" v="209" actId="165"/>
          <ac:cxnSpMkLst>
            <pc:docMk/>
            <pc:sldMk cId="820295283" sldId="541"/>
            <ac:cxnSpMk id="74" creationId="{EBF59132-30C3-4D25-A32C-1F9C5D0F1632}"/>
          </ac:cxnSpMkLst>
        </pc:cxnChg>
      </pc:sldChg>
    </pc:docChg>
  </pc:docChgLst>
  <pc:docChgLst>
    <pc:chgData name="kim mingyeom" userId="54f83221a0378517" providerId="LiveId" clId="{A4F95516-C30D-4B12-9442-3F1B12CE69B4}"/>
    <pc:docChg chg="undo custSel delSld modSld">
      <pc:chgData name="kim mingyeom" userId="54f83221a0378517" providerId="LiveId" clId="{A4F95516-C30D-4B12-9442-3F1B12CE69B4}" dt="2022-05-04T09:56:28.639" v="559"/>
      <pc:docMkLst>
        <pc:docMk/>
      </pc:docMkLst>
      <pc:sldChg chg="modSp mod">
        <pc:chgData name="kim mingyeom" userId="54f83221a0378517" providerId="LiveId" clId="{A4F95516-C30D-4B12-9442-3F1B12CE69B4}" dt="2022-05-04T09:22:57.622" v="527"/>
        <pc:sldMkLst>
          <pc:docMk/>
          <pc:sldMk cId="4113038000" sldId="479"/>
        </pc:sldMkLst>
        <pc:spChg chg="mod">
          <ac:chgData name="kim mingyeom" userId="54f83221a0378517" providerId="LiveId" clId="{A4F95516-C30D-4B12-9442-3F1B12CE69B4}" dt="2022-05-04T09:22:57.622" v="527"/>
          <ac:spMkLst>
            <pc:docMk/>
            <pc:sldMk cId="4113038000" sldId="479"/>
            <ac:spMk id="14" creationId="{C7B253D8-1F6F-4DAB-8CA5-A51B234CF6C5}"/>
          </ac:spMkLst>
        </pc:spChg>
      </pc:sldChg>
      <pc:sldChg chg="modSp mod">
        <pc:chgData name="kim mingyeom" userId="54f83221a0378517" providerId="LiveId" clId="{A4F95516-C30D-4B12-9442-3F1B12CE69B4}" dt="2022-05-04T09:54:26.968" v="535" actId="207"/>
        <pc:sldMkLst>
          <pc:docMk/>
          <pc:sldMk cId="0" sldId="485"/>
        </pc:sldMkLst>
        <pc:spChg chg="mod">
          <ac:chgData name="kim mingyeom" userId="54f83221a0378517" providerId="LiveId" clId="{A4F95516-C30D-4B12-9442-3F1B12CE69B4}" dt="2022-05-04T09:54:26.968" v="535" actId="207"/>
          <ac:spMkLst>
            <pc:docMk/>
            <pc:sldMk cId="0" sldId="485"/>
            <ac:spMk id="20" creationId="{00000000-0000-0000-0000-000000000000}"/>
          </ac:spMkLst>
        </pc:spChg>
        <pc:picChg chg="mod">
          <ac:chgData name="kim mingyeom" userId="54f83221a0378517" providerId="LiveId" clId="{A4F95516-C30D-4B12-9442-3F1B12CE69B4}" dt="2022-05-01T12:27:38.579" v="72" actId="1076"/>
          <ac:picMkLst>
            <pc:docMk/>
            <pc:sldMk cId="0" sldId="485"/>
            <ac:picMk id="9" creationId="{3FB8D729-2EFB-497B-82FB-CA517AC93121}"/>
          </ac:picMkLst>
        </pc:picChg>
      </pc:sldChg>
      <pc:sldChg chg="del">
        <pc:chgData name="kim mingyeom" userId="54f83221a0378517" providerId="LiveId" clId="{A4F95516-C30D-4B12-9442-3F1B12CE69B4}" dt="2022-05-01T12:28:41.678" v="73" actId="47"/>
        <pc:sldMkLst>
          <pc:docMk/>
          <pc:sldMk cId="1049059405" sldId="490"/>
        </pc:sldMkLst>
      </pc:sldChg>
      <pc:sldChg chg="addSp modSp mod">
        <pc:chgData name="kim mingyeom" userId="54f83221a0378517" providerId="LiveId" clId="{A4F95516-C30D-4B12-9442-3F1B12CE69B4}" dt="2022-05-04T09:56:28.639" v="559"/>
        <pc:sldMkLst>
          <pc:docMk/>
          <pc:sldMk cId="820295283" sldId="541"/>
        </pc:sldMkLst>
        <pc:spChg chg="add mod">
          <ac:chgData name="kim mingyeom" userId="54f83221a0378517" providerId="LiveId" clId="{A4F95516-C30D-4B12-9442-3F1B12CE69B4}" dt="2022-05-04T09:56:28.639" v="559"/>
          <ac:spMkLst>
            <pc:docMk/>
            <pc:sldMk cId="820295283" sldId="541"/>
            <ac:spMk id="3" creationId="{CDB2AACF-9A9C-46A8-8F05-432D35340C49}"/>
          </ac:spMkLst>
        </pc:spChg>
        <pc:spChg chg="add mod">
          <ac:chgData name="kim mingyeom" userId="54f83221a0378517" providerId="LiveId" clId="{A4F95516-C30D-4B12-9442-3F1B12CE69B4}" dt="2022-05-01T12:18:01.754" v="3" actId="1076"/>
          <ac:spMkLst>
            <pc:docMk/>
            <pc:sldMk cId="820295283" sldId="541"/>
            <ac:spMk id="34" creationId="{979346D2-AED1-4C23-BEC9-ED82DDA6944D}"/>
          </ac:spMkLst>
        </pc:spChg>
        <pc:spChg chg="mod">
          <ac:chgData name="kim mingyeom" userId="54f83221a0378517" providerId="LiveId" clId="{A4F95516-C30D-4B12-9442-3F1B12CE69B4}" dt="2022-05-01T12:17:57.188" v="1" actId="1076"/>
          <ac:spMkLst>
            <pc:docMk/>
            <pc:sldMk cId="820295283" sldId="541"/>
            <ac:spMk id="78" creationId="{BD324DC1-11E2-4919-BFA3-D395C34846D1}"/>
          </ac:spMkLst>
        </pc:spChg>
        <pc:grpChg chg="mod">
          <ac:chgData name="kim mingyeom" userId="54f83221a0378517" providerId="LiveId" clId="{A4F95516-C30D-4B12-9442-3F1B12CE69B4}" dt="2022-05-01T12:30:48.632" v="145" actId="1076"/>
          <ac:grpSpMkLst>
            <pc:docMk/>
            <pc:sldMk cId="820295283" sldId="541"/>
            <ac:grpSpMk id="2" creationId="{1A3FCF21-084A-4408-AFA6-8A5AC46DD12E}"/>
          </ac:grpSpMkLst>
        </pc:grpChg>
        <pc:grpChg chg="mod">
          <ac:chgData name="kim mingyeom" userId="54f83221a0378517" providerId="LiveId" clId="{A4F95516-C30D-4B12-9442-3F1B12CE69B4}" dt="2022-05-01T12:17:54.042" v="0" actId="1076"/>
          <ac:grpSpMkLst>
            <pc:docMk/>
            <pc:sldMk cId="820295283" sldId="541"/>
            <ac:grpSpMk id="83" creationId="{B665779D-86C4-420E-BF29-D2423BB41DB6}"/>
          </ac:grpSpMkLst>
        </pc:grpChg>
        <pc:picChg chg="mod">
          <ac:chgData name="kim mingyeom" userId="54f83221a0378517" providerId="LiveId" clId="{A4F95516-C30D-4B12-9442-3F1B12CE69B4}" dt="2022-05-01T12:17:54.042" v="0" actId="1076"/>
          <ac:picMkLst>
            <pc:docMk/>
            <pc:sldMk cId="820295283" sldId="541"/>
            <ac:picMk id="77" creationId="{F5EE4FAE-2AC7-4039-ACFA-9773371C89E7}"/>
          </ac:picMkLst>
        </pc:picChg>
      </pc:sldChg>
      <pc:sldChg chg="addSp delSp modSp mod">
        <pc:chgData name="kim mingyeom" userId="54f83221a0378517" providerId="LiveId" clId="{A4F95516-C30D-4B12-9442-3F1B12CE69B4}" dt="2022-05-01T12:40:09.717" v="394" actId="20577"/>
        <pc:sldMkLst>
          <pc:docMk/>
          <pc:sldMk cId="137732429" sldId="548"/>
        </pc:sldMkLst>
        <pc:spChg chg="add mod">
          <ac:chgData name="kim mingyeom" userId="54f83221a0378517" providerId="LiveId" clId="{A4F95516-C30D-4B12-9442-3F1B12CE69B4}" dt="2022-05-01T12:40:09.717" v="394" actId="20577"/>
          <ac:spMkLst>
            <pc:docMk/>
            <pc:sldMk cId="137732429" sldId="548"/>
            <ac:spMk id="2" creationId="{26485B49-26F7-4954-9358-2044C0510B99}"/>
          </ac:spMkLst>
        </pc:spChg>
        <pc:spChg chg="del">
          <ac:chgData name="kim mingyeom" userId="54f83221a0378517" providerId="LiveId" clId="{A4F95516-C30D-4B12-9442-3F1B12CE69B4}" dt="2022-05-01T12:22:09.861" v="44" actId="478"/>
          <ac:spMkLst>
            <pc:docMk/>
            <pc:sldMk cId="137732429" sldId="548"/>
            <ac:spMk id="10" creationId="{9ABCC307-7E3E-4C94-BB58-1F8C6CA09C5E}"/>
          </ac:spMkLst>
        </pc:spChg>
        <pc:spChg chg="mod">
          <ac:chgData name="kim mingyeom" userId="54f83221a0378517" providerId="LiveId" clId="{A4F95516-C30D-4B12-9442-3F1B12CE69B4}" dt="2022-05-01T12:22:05.627" v="43" actId="6549"/>
          <ac:spMkLst>
            <pc:docMk/>
            <pc:sldMk cId="137732429" sldId="548"/>
            <ac:spMk id="11" creationId="{9E6F1D98-6561-4AA9-9A9F-ED4A4AF294BC}"/>
          </ac:spMkLst>
        </pc:spChg>
        <pc:spChg chg="del">
          <ac:chgData name="kim mingyeom" userId="54f83221a0378517" providerId="LiveId" clId="{A4F95516-C30D-4B12-9442-3F1B12CE69B4}" dt="2022-05-01T12:22:09.861" v="44" actId="478"/>
          <ac:spMkLst>
            <pc:docMk/>
            <pc:sldMk cId="137732429" sldId="548"/>
            <ac:spMk id="53" creationId="{8542CD49-BB4C-465F-B8CD-537E5730319F}"/>
          </ac:spMkLst>
        </pc:spChg>
        <pc:spChg chg="del">
          <ac:chgData name="kim mingyeom" userId="54f83221a0378517" providerId="LiveId" clId="{A4F95516-C30D-4B12-9442-3F1B12CE69B4}" dt="2022-05-01T12:22:09.861" v="44" actId="478"/>
          <ac:spMkLst>
            <pc:docMk/>
            <pc:sldMk cId="137732429" sldId="548"/>
            <ac:spMk id="54" creationId="{B160DF71-8E08-4160-BFA3-5B08464D01C6}"/>
          </ac:spMkLst>
        </pc:spChg>
        <pc:spChg chg="del">
          <ac:chgData name="kim mingyeom" userId="54f83221a0378517" providerId="LiveId" clId="{A4F95516-C30D-4B12-9442-3F1B12CE69B4}" dt="2022-05-01T12:22:09.861" v="44" actId="478"/>
          <ac:spMkLst>
            <pc:docMk/>
            <pc:sldMk cId="137732429" sldId="548"/>
            <ac:spMk id="55" creationId="{CDD90239-1D6E-414A-A83E-1CE2D129E6D1}"/>
          </ac:spMkLst>
        </pc:spChg>
        <pc:spChg chg="del">
          <ac:chgData name="kim mingyeom" userId="54f83221a0378517" providerId="LiveId" clId="{A4F95516-C30D-4B12-9442-3F1B12CE69B4}" dt="2022-05-01T12:22:09.861" v="44" actId="478"/>
          <ac:spMkLst>
            <pc:docMk/>
            <pc:sldMk cId="137732429" sldId="548"/>
            <ac:spMk id="56" creationId="{85A649AD-CEDA-4EE6-91CB-59E5F0652BCF}"/>
          </ac:spMkLst>
        </pc:spChg>
        <pc:spChg chg="del">
          <ac:chgData name="kim mingyeom" userId="54f83221a0378517" providerId="LiveId" clId="{A4F95516-C30D-4B12-9442-3F1B12CE69B4}" dt="2022-05-01T12:22:09.861" v="44" actId="478"/>
          <ac:spMkLst>
            <pc:docMk/>
            <pc:sldMk cId="137732429" sldId="548"/>
            <ac:spMk id="57" creationId="{D202506B-36AE-46B8-BEAD-6EB578CA44D8}"/>
          </ac:spMkLst>
        </pc:spChg>
        <pc:spChg chg="del">
          <ac:chgData name="kim mingyeom" userId="54f83221a0378517" providerId="LiveId" clId="{A4F95516-C30D-4B12-9442-3F1B12CE69B4}" dt="2022-05-01T12:22:09.861" v="44" actId="478"/>
          <ac:spMkLst>
            <pc:docMk/>
            <pc:sldMk cId="137732429" sldId="548"/>
            <ac:spMk id="58" creationId="{F5134C5F-BF01-4ED7-922C-AA23893815A6}"/>
          </ac:spMkLst>
        </pc:spChg>
        <pc:graphicFrameChg chg="add mod">
          <ac:chgData name="kim mingyeom" userId="54f83221a0378517" providerId="LiveId" clId="{A4F95516-C30D-4B12-9442-3F1B12CE69B4}" dt="2022-05-01T12:39:42.535" v="367" actId="1076"/>
          <ac:graphicFrameMkLst>
            <pc:docMk/>
            <pc:sldMk cId="137732429" sldId="548"/>
            <ac:graphicFrameMk id="6" creationId="{507D8444-B732-4F1A-8D0B-2B3741325C0D}"/>
          </ac:graphicFrameMkLst>
        </pc:graphicFrameChg>
        <pc:picChg chg="add mod">
          <ac:chgData name="kim mingyeom" userId="54f83221a0378517" providerId="LiveId" clId="{A4F95516-C30D-4B12-9442-3F1B12CE69B4}" dt="2022-05-01T12:39:37.135" v="364" actId="1076"/>
          <ac:picMkLst>
            <pc:docMk/>
            <pc:sldMk cId="137732429" sldId="548"/>
            <ac:picMk id="3" creationId="{7D9D613A-3576-4368-AAFC-99405CEABB85}"/>
          </ac:picMkLst>
        </pc:picChg>
        <pc:picChg chg="add mod">
          <ac:chgData name="kim mingyeom" userId="54f83221a0378517" providerId="LiveId" clId="{A4F95516-C30D-4B12-9442-3F1B12CE69B4}" dt="2022-05-01T12:39:38.623" v="365" actId="1076"/>
          <ac:picMkLst>
            <pc:docMk/>
            <pc:sldMk cId="137732429" sldId="548"/>
            <ac:picMk id="5" creationId="{32179C3C-E844-4BC6-8C1C-0BB345B991D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702243-479C-4457-BB58-DC2D4FED52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4CF932-FEAB-4299-B80E-846DB82AD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35D7578-731A-4151-B4A9-A83DCB84A828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88C1D-73AF-4361-B718-1EC32EA5C0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0BC27F-D198-40C4-9581-6855D5FA19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297C16A-F4B5-4D5F-9E48-4A470D09EC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164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04AC690-5219-4EE3-84CC-E126E49AE833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7938"/>
            <a:ext cx="4605337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5E5C041-C6D6-4760-8ED4-CA2278BD13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44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자율 시스템 연구실의 </a:t>
            </a:r>
            <a:r>
              <a:rPr lang="ko-KR" altLang="en-US" dirty="0" err="1"/>
              <a:t>김민겸</a:t>
            </a:r>
            <a:r>
              <a:rPr lang="en-US" altLang="ko-KR" dirty="0"/>
              <a:t>, </a:t>
            </a:r>
            <a:r>
              <a:rPr lang="ko-KR" altLang="en-US" dirty="0"/>
              <a:t>김선우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저희가 이번 인공지능 융합 프로젝트에서 진행한 내용은 </a:t>
            </a:r>
            <a:r>
              <a:rPr lang="en-US" altLang="ko-KR" dirty="0" err="1"/>
              <a:t>imu</a:t>
            </a:r>
            <a:r>
              <a:rPr lang="en-US" altLang="ko-KR" dirty="0"/>
              <a:t> </a:t>
            </a:r>
            <a:r>
              <a:rPr lang="ko-KR" altLang="en-US" dirty="0"/>
              <a:t>기반</a:t>
            </a:r>
            <a:r>
              <a:rPr lang="en-US" altLang="ko-KR" dirty="0"/>
              <a:t> motion</a:t>
            </a:r>
            <a:r>
              <a:rPr lang="ko-KR" altLang="en-US" dirty="0"/>
              <a:t> </a:t>
            </a:r>
            <a:r>
              <a:rPr lang="en-US" altLang="ko-KR" dirty="0"/>
              <a:t>capture </a:t>
            </a:r>
            <a:r>
              <a:rPr lang="ko-KR" altLang="en-US" dirty="0"/>
              <a:t>및 </a:t>
            </a:r>
            <a:r>
              <a:rPr lang="en-US" altLang="ko-KR" dirty="0"/>
              <a:t>pose classification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참여기업은 </a:t>
            </a:r>
            <a:r>
              <a:rPr lang="en-US" altLang="ko-KR" dirty="0"/>
              <a:t>NT </a:t>
            </a:r>
            <a:r>
              <a:rPr lang="ko-KR" altLang="en-US" dirty="0"/>
              <a:t>로봇입니다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3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05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05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73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52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부착</a:t>
            </a:r>
            <a:r>
              <a:rPr lang="en-US" altLang="ko-KR" dirty="0"/>
              <a:t>. IMU </a:t>
            </a:r>
            <a:r>
              <a:rPr lang="ko-KR" altLang="en-US" dirty="0"/>
              <a:t>배송이 안 와서 풀 바디 모션 캡쳐 못함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256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267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칼만필터로부터 구한 각속도를 </a:t>
            </a:r>
            <a:r>
              <a:rPr lang="en-US" altLang="ko-KR" dirty="0"/>
              <a:t>body frame </a:t>
            </a:r>
            <a:r>
              <a:rPr lang="ko-KR" altLang="en-US" dirty="0"/>
              <a:t>으로 변환 후 </a:t>
            </a:r>
            <a:r>
              <a:rPr lang="en-US" altLang="ko-KR" dirty="0"/>
              <a:t>exponential </a:t>
            </a:r>
            <a:r>
              <a:rPr lang="ko-KR" altLang="en-US" dirty="0"/>
              <a:t>을 취해 현재 </a:t>
            </a:r>
            <a:r>
              <a:rPr lang="ko-KR" altLang="en-US" dirty="0" err="1"/>
              <a:t>쿼터니언과</a:t>
            </a:r>
            <a:r>
              <a:rPr lang="ko-KR" altLang="en-US" dirty="0"/>
              <a:t> 곱을 취해줍니다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57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72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289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85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제안된 주제는 모션 캡쳐를 이용한 운동의도와 낙상의 판단 이었지만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dirty="0" err="1"/>
              <a:t>imu</a:t>
            </a:r>
            <a:r>
              <a:rPr lang="en-US" altLang="ko-KR" dirty="0"/>
              <a:t> </a:t>
            </a:r>
            <a:r>
              <a:rPr lang="ko-KR" altLang="en-US" dirty="0"/>
              <a:t>를 이용한 모션 캡쳐와 자세 판단 까지만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제안된 내용을 </a:t>
            </a:r>
            <a:r>
              <a:rPr lang="en-US" altLang="ko-KR" dirty="0"/>
              <a:t>100% </a:t>
            </a:r>
            <a:r>
              <a:rPr lang="ko-KR" altLang="en-US" dirty="0"/>
              <a:t>이행하지 못했지만 관련 기술에 대한 이해도를 높일 수 있었고 실현 가능성을 볼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919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80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34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279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445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04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796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45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진행한 내용은 </a:t>
            </a:r>
            <a:r>
              <a:rPr lang="en-US" altLang="ko-KR" dirty="0"/>
              <a:t>IMU</a:t>
            </a:r>
            <a:r>
              <a:rPr lang="ko-KR" altLang="en-US" dirty="0"/>
              <a:t> 기반 실시간 모션 캡쳐 및 자세 판별입니다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사용된 기술은 크게 </a:t>
            </a:r>
            <a:r>
              <a:rPr lang="en-US" altLang="ko-KR" dirty="0"/>
              <a:t>3</a:t>
            </a:r>
            <a:r>
              <a:rPr lang="ko-KR" altLang="en-US" dirty="0"/>
              <a:t>가지로</a:t>
            </a:r>
            <a:r>
              <a:rPr lang="en-US" altLang="ko-KR" dirty="0"/>
              <a:t>, </a:t>
            </a:r>
            <a:r>
              <a:rPr lang="ko-KR" altLang="en-US" dirty="0" err="1"/>
              <a:t>쿼터니언</a:t>
            </a:r>
            <a:r>
              <a:rPr lang="ko-KR" altLang="en-US" dirty="0"/>
              <a:t> </a:t>
            </a:r>
            <a:r>
              <a:rPr lang="ko-KR" altLang="en-US" dirty="0" err="1"/>
              <a:t>키네마틱스</a:t>
            </a:r>
            <a:r>
              <a:rPr lang="en-US" altLang="ko-KR" dirty="0"/>
              <a:t>, </a:t>
            </a:r>
            <a:r>
              <a:rPr lang="ko-KR" altLang="en-US" dirty="0"/>
              <a:t>센서 퓨전을 위한 칼만 필터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머신 러닝기반 분류 알고리즘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하드웨어는 </a:t>
            </a:r>
            <a:r>
              <a:rPr lang="en-US" altLang="ko-KR" dirty="0"/>
              <a:t>IMU </a:t>
            </a:r>
            <a:r>
              <a:rPr lang="ko-KR" altLang="en-US" dirty="0"/>
              <a:t>와 </a:t>
            </a:r>
            <a:r>
              <a:rPr lang="en-US" altLang="ko-KR" dirty="0"/>
              <a:t>IMU </a:t>
            </a:r>
            <a:r>
              <a:rPr lang="ko-KR" altLang="en-US" dirty="0"/>
              <a:t>를 장착하기 위한 </a:t>
            </a:r>
            <a:r>
              <a:rPr lang="ko-KR" altLang="en-US" dirty="0" err="1"/>
              <a:t>스트랩을</a:t>
            </a:r>
            <a:r>
              <a:rPr lang="ko-KR" altLang="en-US" dirty="0"/>
              <a:t> 사용했고</a:t>
            </a:r>
            <a:r>
              <a:rPr lang="en-US" altLang="ko-KR" dirty="0"/>
              <a:t>, </a:t>
            </a:r>
            <a:r>
              <a:rPr lang="ko-KR" altLang="en-US" dirty="0"/>
              <a:t>소프트웨어는 매트랩과 </a:t>
            </a:r>
            <a:r>
              <a:rPr lang="ko-KR" altLang="en-US" dirty="0" err="1"/>
              <a:t>파이썬을</a:t>
            </a:r>
            <a:r>
              <a:rPr lang="ko-KR" altLang="en-US" dirty="0"/>
              <a:t> 이용했습니다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64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모션 캡쳐는 신체의 움직임을 추정하고 기록하는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body</a:t>
            </a:r>
            <a:r>
              <a:rPr lang="ko-KR" altLang="en-US" dirty="0"/>
              <a:t> </a:t>
            </a:r>
            <a:r>
              <a:rPr lang="en-US" altLang="ko-KR" dirty="0"/>
              <a:t>pose</a:t>
            </a:r>
            <a:r>
              <a:rPr lang="ko-KR" altLang="en-US" dirty="0"/>
              <a:t> </a:t>
            </a:r>
            <a:r>
              <a:rPr lang="en-US" altLang="ko-KR" dirty="0"/>
              <a:t>estimation</a:t>
            </a:r>
            <a:r>
              <a:rPr lang="ko-KR" altLang="en-US" dirty="0"/>
              <a:t> 이나 모션 </a:t>
            </a:r>
            <a:r>
              <a:rPr lang="ko-KR" altLang="en-US" dirty="0" err="1"/>
              <a:t>트래킹이라</a:t>
            </a:r>
            <a:r>
              <a:rPr lang="ko-KR" altLang="en-US" dirty="0"/>
              <a:t> 부르기도 합니다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이에 대한</a:t>
            </a:r>
            <a:r>
              <a:rPr lang="en-US" altLang="ko-KR" dirty="0"/>
              <a:t> </a:t>
            </a:r>
            <a:r>
              <a:rPr lang="ko-KR" altLang="en-US" dirty="0"/>
              <a:t>기술은 이미 다양한 분야에서 사용되고 있는데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dirty="0" err="1"/>
              <a:t>엔터테이먼트이나</a:t>
            </a:r>
            <a:r>
              <a:rPr lang="ko-KR" altLang="en-US" dirty="0"/>
              <a:t> 헬스케어 산업 쪽에서 활발히 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모션 캡쳐를 위한 카메라</a:t>
            </a:r>
            <a:r>
              <a:rPr lang="en-US" altLang="ko-KR" dirty="0"/>
              <a:t>, </a:t>
            </a:r>
            <a:r>
              <a:rPr lang="ko-KR" altLang="en-US" dirty="0"/>
              <a:t>마커</a:t>
            </a:r>
            <a:r>
              <a:rPr lang="en-US" altLang="ko-KR" dirty="0"/>
              <a:t>, </a:t>
            </a:r>
            <a:r>
              <a:rPr lang="ko-KR" altLang="en-US" dirty="0"/>
              <a:t>관성센서 등 다양한 장비들이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20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540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005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프로젝트에서 가장 핵심 기술인 칼만필터는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0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매트랩은 </a:t>
            </a:r>
            <a:r>
              <a:rPr lang="en-US" altLang="ko-KR" dirty="0"/>
              <a:t>IMU </a:t>
            </a:r>
            <a:r>
              <a:rPr lang="ko-KR" altLang="en-US" dirty="0"/>
              <a:t>표준 모델을 사용하는 칼만필터를 제공합니다</a:t>
            </a:r>
            <a:r>
              <a:rPr lang="en-US" altLang="ko-KR" dirty="0"/>
              <a:t>. </a:t>
            </a:r>
            <a:r>
              <a:rPr lang="ko-KR" altLang="en-US" dirty="0"/>
              <a:t>이름은 </a:t>
            </a:r>
            <a:r>
              <a:rPr lang="en-US" altLang="ko-KR" dirty="0" err="1"/>
              <a:t>ahrsfilter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가속도</a:t>
            </a:r>
            <a:r>
              <a:rPr lang="en-US" altLang="ko-KR" dirty="0"/>
              <a:t>,</a:t>
            </a:r>
            <a:r>
              <a:rPr lang="ko-KR" altLang="en-US" dirty="0" err="1"/>
              <a:t>자이로</a:t>
            </a:r>
            <a:r>
              <a:rPr lang="en-US" altLang="ko-KR" dirty="0"/>
              <a:t>,</a:t>
            </a:r>
            <a:r>
              <a:rPr lang="ko-KR" altLang="en-US" dirty="0"/>
              <a:t>자기장을 입력으로 받아 </a:t>
            </a:r>
            <a:r>
              <a:rPr lang="en-US" altLang="ko-KR" dirty="0" err="1"/>
              <a:t>imu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ko-KR" altLang="en-US" dirty="0" err="1"/>
              <a:t>쿼터니언</a:t>
            </a:r>
            <a:r>
              <a:rPr lang="ko-KR" altLang="en-US" dirty="0"/>
              <a:t> 및 각속도를 출력합니다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 </a:t>
            </a:r>
            <a:r>
              <a:rPr lang="ko-KR" altLang="en-US" dirty="0" err="1"/>
              <a:t>보시다시피</a:t>
            </a:r>
            <a:r>
              <a:rPr lang="ko-KR" altLang="en-US" dirty="0"/>
              <a:t> 주의사항이 있는데</a:t>
            </a:r>
            <a:r>
              <a:rPr lang="en-US" altLang="ko-KR" dirty="0"/>
              <a:t> , </a:t>
            </a:r>
            <a:r>
              <a:rPr lang="ko-KR" altLang="en-US" dirty="0"/>
              <a:t>본 프로젝트에서는 해당 경우가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5C041-C6D6-4760-8ED4-CA2278BD136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0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DF9B6-F04E-4A49-A3C4-F019DF456C41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46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0C48-6D5F-446D-AD35-53DF3DC4D02A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18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CC31F-E090-486A-88F2-E127A6E6E4CD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899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849" y="1927942"/>
            <a:ext cx="7766303" cy="384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74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8849" y="4192556"/>
            <a:ext cx="776630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0C563-72EF-4542-A357-7ADEAC89A504}" type="datetime1">
              <a:rPr lang="ko-KR" altLang="en-US" smtClean="0"/>
              <a:pPr/>
              <a:t>2022-06-15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87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50335">
              <a:lnSpc>
                <a:spcPts val="1526"/>
              </a:lnSpc>
            </a:pPr>
            <a:fld id="{81D60167-4931-47E6-BA6A-407CBD079E47}" type="slidenum">
              <a:rPr lang="en-US" altLang="ko-KR" smtClean="0"/>
              <a:pPr marL="50335">
                <a:lnSpc>
                  <a:spcPts val="1526"/>
                </a:lnSpc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7766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0E31A-6C4F-4CED-AFCB-00E898E84959}" type="datetime1">
              <a:rPr lang="en-US" altLang="ko-KR" smtClean="0"/>
              <a:pPr/>
              <a:t>6/15/2022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87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50335">
              <a:lnSpc>
                <a:spcPts val="1526"/>
              </a:lnSpc>
            </a:pPr>
            <a:fld id="{81D60167-4931-47E6-BA6A-407CBD079E47}" type="slidenum">
              <a:rPr lang="en-US" altLang="ko-KR" smtClean="0"/>
              <a:pPr marL="50335">
                <a:lnSpc>
                  <a:spcPts val="1526"/>
                </a:lnSpc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3370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CE928-8318-4CB2-AF76-C0440E3CB1CA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9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6EF3-AF42-48BD-BEA4-3FEA55D2724F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7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8A84-2767-4025-A3BC-4062EB2CBF72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73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98584-977A-45C6-91F9-64F562F8079A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5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B66E-31DC-42D4-A190-44358D287A85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5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AB71-770A-45A2-AE9C-844CE5A8C632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62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C6D2-F319-4C7F-A0B6-FFBFC74AE6A2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4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7C012-AFAD-4976-A18E-3FD5E1BF01BC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2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F8BAD-5997-46B5-A960-9E1E0B3F6932}" type="datetime1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5EEE9-99B2-42EF-B93B-C2ADC317DDD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FDC81E-CFD8-4506-81B6-32F4620641DD}"/>
              </a:ext>
            </a:extLst>
          </p:cNvPr>
          <p:cNvSpPr/>
          <p:nvPr userDrawn="1"/>
        </p:nvSpPr>
        <p:spPr>
          <a:xfrm>
            <a:off x="0" y="1"/>
            <a:ext cx="9144000" cy="705644"/>
          </a:xfrm>
          <a:prstGeom prst="rect">
            <a:avLst/>
          </a:prstGeom>
          <a:solidFill>
            <a:srgbClr val="223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11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24.bin"/><Relationship Id="rId3" Type="http://schemas.openxmlformats.org/officeDocument/2006/relationships/image" Target="../media/image23.png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30.wmf"/><Relationship Id="rId2" Type="http://schemas.openxmlformats.org/officeDocument/2006/relationships/notesSlide" Target="../notesSlides/notesSlide10.xml"/><Relationship Id="rId16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31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hyperlink" Target="http://tex.stackexchange.com/questions/125187/create-squared-sphere-with-asymptote" TargetMode="External"/><Relationship Id="rId3" Type="http://schemas.openxmlformats.org/officeDocument/2006/relationships/tags" Target="../tags/tag3.xml"/><Relationship Id="rId7" Type="http://schemas.openxmlformats.org/officeDocument/2006/relationships/image" Target="../media/image41.wmf"/><Relationship Id="rId12" Type="http://schemas.openxmlformats.org/officeDocument/2006/relationships/image" Target="../media/image44.png"/><Relationship Id="rId2" Type="http://schemas.openxmlformats.org/officeDocument/2006/relationships/tags" Target="../tags/tag2.xml"/><Relationship Id="rId16" Type="http://schemas.openxmlformats.org/officeDocument/2006/relationships/image" Target="../media/image47.png"/><Relationship Id="rId1" Type="http://schemas.openxmlformats.org/officeDocument/2006/relationships/tags" Target="../tags/tag1.x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43.wmf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46.png"/><Relationship Id="rId10" Type="http://schemas.openxmlformats.org/officeDocument/2006/relationships/oleObject" Target="../embeddings/oleObject27.bin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2.wmf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msindustrygroup/Open-Source-Sensor-Fusion/tree/master/doc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watch?v=tBnS0NPdvvQ" TargetMode="External"/><Relationship Id="rId4" Type="http://schemas.openxmlformats.org/officeDocument/2006/relationships/hyperlink" Target="https://tutorial.xsens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ditoy.com/posts/7865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diccan.com/Eicg.htm" TargetMode="External"/><Relationship Id="rId9" Type="http://schemas.openxmlformats.org/officeDocument/2006/relationships/hyperlink" Target="http://dancedb.eu/main/fa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4.w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4.w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19566" y="2097834"/>
            <a:ext cx="7704867" cy="880029"/>
          </a:xfrm>
          <a:prstGeom prst="rect">
            <a:avLst/>
          </a:prstGeom>
        </p:spPr>
        <p:txBody>
          <a:bodyPr vert="horz" wrap="square" lIns="0" tIns="22650" rIns="0" bIns="0" rtlCol="0" anchor="ctr">
            <a:spAutoFit/>
          </a:bodyPr>
          <a:lstStyle/>
          <a:p>
            <a:pPr marL="25168" marR="10067">
              <a:lnSpc>
                <a:spcPct val="122800"/>
              </a:lnSpc>
              <a:spcBef>
                <a:spcPts val="178"/>
              </a:spcBef>
            </a:pPr>
            <a:r>
              <a:rPr lang="ko-KR" altLang="en-US" sz="2378" dirty="0"/>
              <a:t>인공지능 융합 프로젝트 발표</a:t>
            </a:r>
            <a:r>
              <a:rPr lang="en-US" altLang="ko-KR" sz="2378" dirty="0"/>
              <a:t>:  </a:t>
            </a:r>
            <a:br>
              <a:rPr lang="en-US" altLang="ko-KR" sz="2378" dirty="0"/>
            </a:br>
            <a:r>
              <a:rPr lang="en-US" altLang="ko-KR" sz="2378" dirty="0"/>
              <a:t>IMU-based Motion Capture and Pose Classification</a:t>
            </a:r>
            <a:endParaRPr lang="en-US" sz="2378" dirty="0"/>
          </a:p>
        </p:txBody>
      </p:sp>
      <p:sp>
        <p:nvSpPr>
          <p:cNvPr id="4" name="object 4"/>
          <p:cNvSpPr/>
          <p:nvPr/>
        </p:nvSpPr>
        <p:spPr>
          <a:xfrm>
            <a:off x="744731" y="3212094"/>
            <a:ext cx="7704867" cy="0"/>
          </a:xfrm>
          <a:custGeom>
            <a:avLst/>
            <a:gdLst/>
            <a:ahLst/>
            <a:cxnLst/>
            <a:rect l="l" t="t" r="r" b="b"/>
            <a:pathLst>
              <a:path w="3888104">
                <a:moveTo>
                  <a:pt x="0" y="0"/>
                </a:moveTo>
                <a:lnTo>
                  <a:pt x="3888054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 txBox="1"/>
          <p:nvPr/>
        </p:nvSpPr>
        <p:spPr>
          <a:xfrm>
            <a:off x="744731" y="3659580"/>
            <a:ext cx="5186285" cy="827568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lang="ko-KR" altLang="en-US" sz="1784" dirty="0">
                <a:solidFill>
                  <a:srgbClr val="22373A"/>
                </a:solidFill>
                <a:latin typeface="Arial"/>
                <a:cs typeface="Arial"/>
              </a:rPr>
              <a:t>김민겸</a:t>
            </a:r>
            <a:r>
              <a:rPr lang="en-US" altLang="ko-KR" sz="1784" b="1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lang="ko-KR" altLang="en-US" sz="1784" dirty="0">
                <a:solidFill>
                  <a:srgbClr val="22373A"/>
                </a:solidFill>
                <a:latin typeface="Arial"/>
                <a:cs typeface="Arial"/>
              </a:rPr>
              <a:t>김선우</a:t>
            </a:r>
            <a:endParaRPr lang="en-US" altLang="ko-KR" sz="1784" dirty="0">
              <a:solidFill>
                <a:srgbClr val="22373A"/>
              </a:solidFill>
              <a:latin typeface="Arial"/>
              <a:cs typeface="Arial"/>
            </a:endParaRPr>
          </a:p>
          <a:p>
            <a:pPr marL="25168">
              <a:spcBef>
                <a:spcPts val="188"/>
              </a:spcBef>
            </a:pPr>
            <a:endParaRPr sz="1883" dirty="0">
              <a:latin typeface="Times New Roman"/>
              <a:cs typeface="Times New Roman"/>
            </a:endParaRPr>
          </a:p>
          <a:p>
            <a:pPr marL="25168"/>
            <a:r>
              <a:rPr lang="ko-KR" altLang="en-US" sz="1387" dirty="0">
                <a:solidFill>
                  <a:srgbClr val="22373A"/>
                </a:solidFill>
                <a:latin typeface="Trebuchet MS"/>
                <a:cs typeface="Trebuchet MS"/>
              </a:rPr>
              <a:t>자율 시스템 연구실 </a:t>
            </a:r>
            <a:r>
              <a:rPr lang="en-US" altLang="ko-KR" sz="1387" dirty="0">
                <a:solidFill>
                  <a:srgbClr val="22373A"/>
                </a:solidFill>
                <a:latin typeface="Trebuchet MS"/>
                <a:cs typeface="Trebuchet MS"/>
              </a:rPr>
              <a:t>(</a:t>
            </a:r>
            <a:r>
              <a:rPr lang="ko-KR" altLang="en-US" sz="1387" dirty="0">
                <a:solidFill>
                  <a:srgbClr val="22373A"/>
                </a:solidFill>
                <a:latin typeface="Trebuchet MS"/>
                <a:cs typeface="Trebuchet MS"/>
              </a:rPr>
              <a:t>김광기 교수님</a:t>
            </a:r>
            <a:r>
              <a:rPr lang="en-US" altLang="ko-KR" sz="1387" dirty="0">
                <a:solidFill>
                  <a:srgbClr val="22373A"/>
                </a:solidFill>
                <a:latin typeface="Trebuchet MS"/>
                <a:cs typeface="Trebuchet MS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ED29C8-4F36-470F-B942-7B85992A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110" y="5777041"/>
            <a:ext cx="3616892" cy="422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DBCDA-C13C-4DCA-9AEA-D4F17CFF93E8}"/>
              </a:ext>
            </a:extLst>
          </p:cNvPr>
          <p:cNvSpPr txBox="1"/>
          <p:nvPr/>
        </p:nvSpPr>
        <p:spPr>
          <a:xfrm>
            <a:off x="744730" y="5850581"/>
            <a:ext cx="1144850" cy="27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89" dirty="0"/>
              <a:t>참여 기업</a:t>
            </a:r>
            <a:r>
              <a:rPr lang="en-US" altLang="ko-KR" sz="1189" dirty="0"/>
              <a:t>:</a:t>
            </a:r>
            <a:endParaRPr lang="ko-KR" altLang="en-US" sz="1189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4560754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en-US" altLang="ko-KR" sz="2378" b="1" spc="-69" dirty="0" err="1">
                <a:solidFill>
                  <a:schemeClr val="bg1"/>
                </a:solidFill>
              </a:rPr>
              <a:t>ahrsfilter</a:t>
            </a:r>
            <a:r>
              <a:rPr lang="en-US" altLang="ko-KR" sz="2378" b="1" spc="-69" dirty="0">
                <a:solidFill>
                  <a:schemeClr val="bg1"/>
                </a:solidFill>
              </a:rPr>
              <a:t> </a:t>
            </a:r>
            <a:r>
              <a:rPr lang="ko-KR" altLang="en-US" sz="2378" b="1" spc="-69" dirty="0">
                <a:solidFill>
                  <a:schemeClr val="bg1"/>
                </a:solidFill>
              </a:rPr>
              <a:t>클래스 파라미터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816496" y="1151464"/>
            <a:ext cx="4957032" cy="5058607"/>
            <a:chOff x="669839" y="1183858"/>
            <a:chExt cx="4957032" cy="5058607"/>
          </a:xfrm>
        </p:grpSpPr>
        <p:pic>
          <p:nvPicPr>
            <p:cNvPr id="23" name="Picture 4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9839" y="1183858"/>
              <a:ext cx="4437620" cy="5058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83976" name="Object 8"/>
            <p:cNvGraphicFramePr>
              <a:graphicFrameLocks noChangeAspect="1"/>
            </p:cNvGraphicFramePr>
            <p:nvPr/>
          </p:nvGraphicFramePr>
          <p:xfrm>
            <a:off x="5176751" y="3117120"/>
            <a:ext cx="433215" cy="5270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876800" imgH="5486400" progId="Equation.DSMT4">
                    <p:embed/>
                  </p:oleObj>
                </mc:Choice>
                <mc:Fallback>
                  <p:oleObj name="Equation" r:id="rId4" imgW="4876800" imgH="5486400" progId="Equation.DSMT4">
                    <p:embed/>
                    <p:pic>
                      <p:nvPicPr>
                        <p:cNvPr id="8397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6751" y="3117120"/>
                          <a:ext cx="433215" cy="5270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79" name="Object 11"/>
            <p:cNvGraphicFramePr>
              <a:graphicFrameLocks noChangeAspect="1"/>
            </p:cNvGraphicFramePr>
            <p:nvPr/>
          </p:nvGraphicFramePr>
          <p:xfrm>
            <a:off x="5172461" y="2477186"/>
            <a:ext cx="379412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267200" imgH="5486400" progId="Equation.DSMT4">
                    <p:embed/>
                  </p:oleObj>
                </mc:Choice>
                <mc:Fallback>
                  <p:oleObj name="Equation" r:id="rId6" imgW="4267200" imgH="5486400" progId="Equation.DSMT4">
                    <p:embed/>
                    <p:pic>
                      <p:nvPicPr>
                        <p:cNvPr id="8397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2461" y="2477186"/>
                          <a:ext cx="379412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80" name="Object 12"/>
            <p:cNvGraphicFramePr>
              <a:graphicFrameLocks noChangeAspect="1"/>
            </p:cNvGraphicFramePr>
            <p:nvPr/>
          </p:nvGraphicFramePr>
          <p:xfrm>
            <a:off x="5169716" y="1836350"/>
            <a:ext cx="40640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572000" imgH="5486400" progId="Equation.DSMT4">
                    <p:embed/>
                  </p:oleObj>
                </mc:Choice>
                <mc:Fallback>
                  <p:oleObj name="Equation" r:id="rId8" imgW="4572000" imgH="5486400" progId="Equation.DSMT4">
                    <p:embed/>
                    <p:pic>
                      <p:nvPicPr>
                        <p:cNvPr id="8398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9716" y="1836350"/>
                          <a:ext cx="406400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81" name="Object 13"/>
            <p:cNvGraphicFramePr>
              <a:graphicFrameLocks noChangeAspect="1"/>
            </p:cNvGraphicFramePr>
            <p:nvPr/>
          </p:nvGraphicFramePr>
          <p:xfrm>
            <a:off x="5164909" y="1212635"/>
            <a:ext cx="35242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3962400" imgH="5486400" progId="Equation.DSMT4">
                    <p:embed/>
                  </p:oleObj>
                </mc:Choice>
                <mc:Fallback>
                  <p:oleObj name="Equation" r:id="rId10" imgW="3962400" imgH="5486400" progId="Equation.DSMT4">
                    <p:embed/>
                    <p:pic>
                      <p:nvPicPr>
                        <p:cNvPr id="8398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4909" y="1212635"/>
                          <a:ext cx="352425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82" name="Object 14"/>
            <p:cNvGraphicFramePr>
              <a:graphicFrameLocks noChangeAspect="1"/>
            </p:cNvGraphicFramePr>
            <p:nvPr/>
          </p:nvGraphicFramePr>
          <p:xfrm>
            <a:off x="5170701" y="3753365"/>
            <a:ext cx="433388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876800" imgH="5486400" progId="Equation.DSMT4">
                    <p:embed/>
                  </p:oleObj>
                </mc:Choice>
                <mc:Fallback>
                  <p:oleObj name="Equation" r:id="rId12" imgW="4876800" imgH="5486400" progId="Equation.DSMT4">
                    <p:embed/>
                    <p:pic>
                      <p:nvPicPr>
                        <p:cNvPr id="83982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0701" y="3753365"/>
                          <a:ext cx="433388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83" name="Object 15"/>
            <p:cNvGraphicFramePr>
              <a:graphicFrameLocks noChangeAspect="1"/>
            </p:cNvGraphicFramePr>
            <p:nvPr/>
          </p:nvGraphicFramePr>
          <p:xfrm>
            <a:off x="5177994" y="4406214"/>
            <a:ext cx="35242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3962400" imgH="5486400" progId="Equation.DSMT4">
                    <p:embed/>
                  </p:oleObj>
                </mc:Choice>
                <mc:Fallback>
                  <p:oleObj name="Equation" r:id="rId14" imgW="3962400" imgH="5486400" progId="Equation.DSMT4">
                    <p:embed/>
                    <p:pic>
                      <p:nvPicPr>
                        <p:cNvPr id="83983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7994" y="4406214"/>
                          <a:ext cx="352425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84" name="Object 16"/>
            <p:cNvGraphicFramePr>
              <a:graphicFrameLocks noChangeAspect="1"/>
            </p:cNvGraphicFramePr>
            <p:nvPr/>
          </p:nvGraphicFramePr>
          <p:xfrm>
            <a:off x="5179711" y="5676555"/>
            <a:ext cx="35242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3962400" imgH="5486400" progId="Equation.DSMT4">
                    <p:embed/>
                  </p:oleObj>
                </mc:Choice>
                <mc:Fallback>
                  <p:oleObj name="Equation" r:id="rId16" imgW="3962400" imgH="5486400" progId="Equation.DSMT4">
                    <p:embed/>
                    <p:pic>
                      <p:nvPicPr>
                        <p:cNvPr id="83984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9711" y="5676555"/>
                          <a:ext cx="352425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85" name="Object 17"/>
            <p:cNvGraphicFramePr>
              <a:graphicFrameLocks noChangeAspect="1"/>
            </p:cNvGraphicFramePr>
            <p:nvPr/>
          </p:nvGraphicFramePr>
          <p:xfrm>
            <a:off x="5166496" y="5048250"/>
            <a:ext cx="4603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5181600" imgH="5486400" progId="Equation.DSMT4">
                    <p:embed/>
                  </p:oleObj>
                </mc:Choice>
                <mc:Fallback>
                  <p:oleObj name="Equation" r:id="rId18" imgW="5181600" imgH="5486400" progId="Equation.DSMT4">
                    <p:embed/>
                    <p:pic>
                      <p:nvPicPr>
                        <p:cNvPr id="83985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6496" y="5048250"/>
                          <a:ext cx="460375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TextBox 55"/>
          <p:cNvSpPr txBox="1"/>
          <p:nvPr/>
        </p:nvSpPr>
        <p:spPr>
          <a:xfrm>
            <a:off x="180359" y="6428598"/>
            <a:ext cx="2191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# IMU </a:t>
            </a:r>
            <a:r>
              <a:rPr lang="ko-KR" altLang="en-US" sz="1100" dirty="0"/>
              <a:t>모델 슬라이드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F751C-38FB-7A02-3D0B-3026D4C813BB}"/>
              </a:ext>
            </a:extLst>
          </p:cNvPr>
          <p:cNvSpPr txBox="1"/>
          <p:nvPr/>
        </p:nvSpPr>
        <p:spPr>
          <a:xfrm>
            <a:off x="6132867" y="3084726"/>
            <a:ext cx="2492412" cy="789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IMU datasheet </a:t>
            </a:r>
            <a:r>
              <a:rPr lang="ko-KR" altLang="en-US" sz="1600" dirty="0"/>
              <a:t>를 참고하여 파라미터 튜닝</a:t>
            </a:r>
          </a:p>
        </p:txBody>
      </p:sp>
    </p:spTree>
  </p:cSld>
  <p:clrMapOvr>
    <a:masterClrMapping/>
  </p:clrMapOvr>
  <p:transition advTm="12857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2463847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통신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120190" y="1919282"/>
            <a:ext cx="4449984" cy="1289947"/>
            <a:chOff x="1753107" y="1760243"/>
            <a:chExt cx="4449984" cy="1289947"/>
          </a:xfrm>
        </p:grpSpPr>
        <p:grpSp>
          <p:nvGrpSpPr>
            <p:cNvPr id="10" name="그룹 41"/>
            <p:cNvGrpSpPr/>
            <p:nvPr/>
          </p:nvGrpSpPr>
          <p:grpSpPr>
            <a:xfrm>
              <a:off x="2338640" y="1760243"/>
              <a:ext cx="3864451" cy="1141151"/>
              <a:chOff x="2182123" y="1611962"/>
              <a:chExt cx="3864451" cy="1141151"/>
            </a:xfrm>
          </p:grpSpPr>
          <p:pic>
            <p:nvPicPr>
              <p:cNvPr id="82953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26500" y="1611962"/>
                <a:ext cx="1020074" cy="1141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FE5BD54-8AA7-4A4A-B67A-075CF435B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414" b="95181" l="3810" r="95048">
                            <a14:foregroundMark x1="46095" y1="36948" x2="35429" y2="52008"/>
                            <a14:foregroundMark x1="47429" y1="33735" x2="37714" y2="18273"/>
                            <a14:foregroundMark x1="41714" y1="13253" x2="8381" y2="42771"/>
                            <a14:foregroundMark x1="8381" y1="42771" x2="7810" y2="44177"/>
                            <a14:foregroundMark x1="6667" y1="43574" x2="9143" y2="60241"/>
                            <a14:foregroundMark x1="30857" y1="86948" x2="13524" y2="72289"/>
                            <a14:foregroundMark x1="62286" y1="43976" x2="40000" y2="49598"/>
                            <a14:foregroundMark x1="35238" y1="33735" x2="32000" y2="42369"/>
                            <a14:foregroundMark x1="30667" y1="38554" x2="20952" y2="43373"/>
                            <a14:foregroundMark x1="22667" y1="42169" x2="37524" y2="62651"/>
                            <a14:foregroundMark x1="31238" y1="50201" x2="58286" y2="19679"/>
                            <a14:foregroundMark x1="58286" y1="19679" x2="58286" y2="20482"/>
                            <a14:foregroundMark x1="48952" y1="7229" x2="48952" y2="11446"/>
                            <a14:foregroundMark x1="48571" y1="9839" x2="46095" y2="11044"/>
                            <a14:foregroundMark x1="46667" y1="8635" x2="77714" y2="30321"/>
                            <a14:foregroundMark x1="77714" y1="30321" x2="77714" y2="30723"/>
                            <a14:foregroundMark x1="80571" y1="28313" x2="66857" y2="18876"/>
                            <a14:foregroundMark x1="81714" y1="32731" x2="58857" y2="53012"/>
                            <a14:foregroundMark x1="77714" y1="39357" x2="55810" y2="58434"/>
                            <a14:foregroundMark x1="83429" y1="38153" x2="69714" y2="47791"/>
                            <a14:foregroundMark x1="77143" y1="34538" x2="59238" y2="35141"/>
                            <a14:foregroundMark x1="67810" y1="33936" x2="60571" y2="29116"/>
                            <a14:foregroundMark x1="64000" y1="18273" x2="63238" y2="16466"/>
                            <a14:foregroundMark x1="50667" y1="7229" x2="58857" y2="14056"/>
                            <a14:foregroundMark x1="47429" y1="4418" x2="47429" y2="3815"/>
                            <a14:foregroundMark x1="47429" y1="4217" x2="49714" y2="13454"/>
                            <a14:foregroundMark x1="46857" y1="48394" x2="46286" y2="60442"/>
                            <a14:foregroundMark x1="47810" y1="45783" x2="54095" y2="62048"/>
                            <a14:foregroundMark x1="48571" y1="62249" x2="73714" y2="68072"/>
                            <a14:foregroundMark x1="75810" y1="44779" x2="47429" y2="45382"/>
                            <a14:foregroundMark x1="45524" y1="45783" x2="45714" y2="45382"/>
                            <a14:foregroundMark x1="45714" y1="44177" x2="48571" y2="42169"/>
                            <a14:foregroundMark x1="43238" y1="43976" x2="40952" y2="47189"/>
                            <a14:foregroundMark x1="38095" y1="36345" x2="42857" y2="50201"/>
                            <a14:foregroundMark x1="42857" y1="42369" x2="45524" y2="49398"/>
                            <a14:foregroundMark x1="50095" y1="43574" x2="58667" y2="56024"/>
                            <a14:foregroundMark x1="61143" y1="57831" x2="72000" y2="70683"/>
                            <a14:foregroundMark x1="72952" y1="72490" x2="64571" y2="73695"/>
                            <a14:foregroundMark x1="72952" y1="70683" x2="67429" y2="75301"/>
                            <a14:foregroundMark x1="72571" y1="70080" x2="66857" y2="74900"/>
                            <a14:foregroundMark x1="74286" y1="67671" x2="66857" y2="75301"/>
                            <a14:foregroundMark x1="74667" y1="65663" x2="61524" y2="68876"/>
                            <a14:foregroundMark x1="92571" y1="34940" x2="92571" y2="50201"/>
                            <a14:foregroundMark x1="94286" y1="42369" x2="95238" y2="51205"/>
                            <a14:foregroundMark x1="74667" y1="51205" x2="85524" y2="57831"/>
                            <a14:foregroundMark x1="86286" y1="55422" x2="62095" y2="73494"/>
                            <a14:foregroundMark x1="78095" y1="60442" x2="62857" y2="75502"/>
                            <a14:foregroundMark x1="67810" y1="16867" x2="56000" y2="7430"/>
                            <a14:foregroundMark x1="61524" y1="10442" x2="86667" y2="28514"/>
                            <a14:foregroundMark x1="46857" y1="87349" x2="53143" y2="90964"/>
                            <a14:foregroundMark x1="29143" y1="90562" x2="29714" y2="95181"/>
                            <a14:foregroundMark x1="47238" y1="22490" x2="42095" y2="11446"/>
                            <a14:foregroundMark x1="75238" y1="49598" x2="52952" y2="61446"/>
                            <a14:foregroundMark x1="42667" y1="55422" x2="55429" y2="69277"/>
                            <a14:foregroundMark x1="50667" y1="54418" x2="37714" y2="74900"/>
                            <a14:foregroundMark x1="64000" y1="23695" x2="65143" y2="36145"/>
                            <a14:foregroundMark x1="4000" y1="70080" x2="3810" y2="73092"/>
                            <a14:backgroundMark x1="62667" y1="93574" x2="56000" y2="9759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82123" y="1781989"/>
                <a:ext cx="612000" cy="580526"/>
              </a:xfrm>
              <a:prstGeom prst="rect">
                <a:avLst/>
              </a:prstGeom>
            </p:spPr>
          </p:pic>
          <p:cxnSp>
            <p:nvCxnSpPr>
              <p:cNvPr id="38" name="직선 화살표 연결선 37"/>
              <p:cNvCxnSpPr>
                <a:cxnSpLocks/>
              </p:cNvCxnSpPr>
              <p:nvPr/>
            </p:nvCxnSpPr>
            <p:spPr>
              <a:xfrm>
                <a:off x="3089191" y="2158314"/>
                <a:ext cx="173697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그룹 38"/>
              <p:cNvGrpSpPr/>
              <p:nvPr/>
            </p:nvGrpSpPr>
            <p:grpSpPr>
              <a:xfrm>
                <a:off x="3738690" y="1729947"/>
                <a:ext cx="449840" cy="358967"/>
                <a:chOff x="2577156" y="2042984"/>
                <a:chExt cx="449840" cy="358967"/>
              </a:xfrm>
            </p:grpSpPr>
            <p:pic>
              <p:nvPicPr>
                <p:cNvPr id="82955" name="Picture 11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rot="3179061">
                  <a:off x="2791597" y="2166552"/>
                  <a:ext cx="264080" cy="2067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82954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577156" y="2042984"/>
                  <a:ext cx="264452" cy="3394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  <p:sp>
          <p:nvSpPr>
            <p:cNvPr id="46" name="TextBox 45"/>
            <p:cNvSpPr txBox="1"/>
            <p:nvPr/>
          </p:nvSpPr>
          <p:spPr>
            <a:xfrm>
              <a:off x="3501081" y="2413686"/>
              <a:ext cx="1186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블루투스</a:t>
              </a:r>
              <a:r>
                <a:rPr lang="ko-KR" altLang="en-US" sz="1200" dirty="0"/>
                <a:t> 시리얼 통신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53107" y="2588525"/>
              <a:ext cx="1696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가속도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각가속도</a:t>
              </a:r>
              <a:r>
                <a:rPr lang="en-US" altLang="ko-KR" sz="1200" dirty="0"/>
                <a:t>, </a:t>
              </a:r>
            </a:p>
            <a:p>
              <a:pPr algn="ctr"/>
              <a:r>
                <a:rPr lang="ko-KR" altLang="en-US" sz="1200" dirty="0"/>
                <a:t>자기장 데이터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66336" y="4209610"/>
            <a:ext cx="698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관련 </a:t>
            </a:r>
            <a:r>
              <a:rPr lang="ko-KR" altLang="en-US" b="1" dirty="0" err="1"/>
              <a:t>매트랩</a:t>
            </a:r>
            <a:r>
              <a:rPr lang="ko-KR" altLang="en-US" b="1" dirty="0"/>
              <a:t> 함수</a:t>
            </a:r>
            <a:r>
              <a:rPr lang="en-US" altLang="ko-KR" b="1" dirty="0"/>
              <a:t>: </a:t>
            </a:r>
            <a:r>
              <a:rPr lang="en-US" altLang="ko-KR" dirty="0" err="1"/>
              <a:t>serialport</a:t>
            </a:r>
            <a:r>
              <a:rPr lang="en-US" altLang="ko-KR" dirty="0"/>
              <a:t>(), </a:t>
            </a:r>
            <a:r>
              <a:rPr lang="en-US" dirty="0" err="1"/>
              <a:t>configureCallback</a:t>
            </a:r>
            <a:r>
              <a:rPr lang="en-US" dirty="0"/>
              <a:t>()</a:t>
            </a:r>
            <a:endParaRPr lang="en-US" altLang="ko-KR" dirty="0"/>
          </a:p>
        </p:txBody>
      </p:sp>
    </p:spTree>
  </p:cSld>
  <p:clrMapOvr>
    <a:masterClrMapping/>
  </p:clrMapOvr>
  <p:transition advTm="12857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4041770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모션 </a:t>
            </a:r>
            <a:r>
              <a:rPr lang="ko-KR" altLang="en-US" sz="2378" b="1" dirty="0" err="1">
                <a:solidFill>
                  <a:schemeClr val="bg1"/>
                </a:solidFill>
              </a:rPr>
              <a:t>캡쳐</a:t>
            </a:r>
            <a:r>
              <a:rPr lang="ko-KR" altLang="en-US" sz="2378" b="1" dirty="0">
                <a:solidFill>
                  <a:schemeClr val="bg1"/>
                </a:solidFill>
              </a:rPr>
              <a:t> 절차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8381" y="878465"/>
            <a:ext cx="7694142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altLang="ko-KR" b="1" dirty="0"/>
              <a:t>IMU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4DA2A15-03DD-956A-7F47-36E4F7267CE3}"/>
              </a:ext>
            </a:extLst>
          </p:cNvPr>
          <p:cNvGrpSpPr/>
          <p:nvPr/>
        </p:nvGrpSpPr>
        <p:grpSpPr>
          <a:xfrm>
            <a:off x="1463669" y="1431031"/>
            <a:ext cx="6047379" cy="5060661"/>
            <a:chOff x="1603381" y="1558253"/>
            <a:chExt cx="5393540" cy="46516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90A4D09-C5AC-DBA5-DB73-A9C4C5659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381" y="1558253"/>
              <a:ext cx="5393540" cy="465169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F30E26-21B4-82A2-AFE3-D3EB06203CCC}"/>
                </a:ext>
              </a:extLst>
            </p:cNvPr>
            <p:cNvSpPr/>
            <p:nvPr/>
          </p:nvSpPr>
          <p:spPr>
            <a:xfrm>
              <a:off x="1695107" y="2430790"/>
              <a:ext cx="1543043" cy="4613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7BE74F0-5485-B162-38A1-40A22CE0F070}"/>
                </a:ext>
              </a:extLst>
            </p:cNvPr>
            <p:cNvSpPr/>
            <p:nvPr/>
          </p:nvSpPr>
          <p:spPr>
            <a:xfrm>
              <a:off x="2262489" y="1711393"/>
              <a:ext cx="614936" cy="2076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ABAC81-9B44-A5CD-C5D3-68807876CBBB}"/>
                </a:ext>
              </a:extLst>
            </p:cNvPr>
            <p:cNvSpPr/>
            <p:nvPr/>
          </p:nvSpPr>
          <p:spPr>
            <a:xfrm>
              <a:off x="1706100" y="2940236"/>
              <a:ext cx="1397827" cy="4473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F5B3A4-F454-662F-37DE-EC838A6A9485}"/>
                </a:ext>
              </a:extLst>
            </p:cNvPr>
            <p:cNvSpPr/>
            <p:nvPr/>
          </p:nvSpPr>
          <p:spPr>
            <a:xfrm>
              <a:off x="2525085" y="3980468"/>
              <a:ext cx="1325462" cy="231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2EA5A9-4DFE-6027-7346-68B5E5055056}"/>
                </a:ext>
              </a:extLst>
            </p:cNvPr>
            <p:cNvSpPr/>
            <p:nvPr/>
          </p:nvSpPr>
          <p:spPr>
            <a:xfrm>
              <a:off x="4751047" y="3978612"/>
              <a:ext cx="888430" cy="231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58F21C-ED4B-A8F6-2808-23BCA45AC066}"/>
                </a:ext>
              </a:extLst>
            </p:cNvPr>
            <p:cNvSpPr/>
            <p:nvPr/>
          </p:nvSpPr>
          <p:spPr>
            <a:xfrm>
              <a:off x="1695107" y="3403913"/>
              <a:ext cx="2809781" cy="430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7801220"/>
      </p:ext>
    </p:extLst>
  </p:cSld>
  <p:clrMapOvr>
    <a:masterClrMapping/>
  </p:clrMapOvr>
  <p:transition advTm="12857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4041770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모션 </a:t>
            </a:r>
            <a:r>
              <a:rPr lang="ko-KR" altLang="en-US" sz="2378" b="1" dirty="0" err="1">
                <a:solidFill>
                  <a:schemeClr val="bg1"/>
                </a:solidFill>
              </a:rPr>
              <a:t>캡쳐</a:t>
            </a:r>
            <a:r>
              <a:rPr lang="ko-KR" altLang="en-US" sz="2378" b="1" dirty="0">
                <a:solidFill>
                  <a:schemeClr val="bg1"/>
                </a:solidFill>
              </a:rPr>
              <a:t> 절차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3073" y="950318"/>
            <a:ext cx="7694142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/>
              <a:t>2. IMU </a:t>
            </a:r>
            <a:r>
              <a:rPr lang="ko-KR" altLang="en-US" b="1" dirty="0"/>
              <a:t>좌표축 정렬 후 </a:t>
            </a:r>
            <a:r>
              <a:rPr lang="en-US" altLang="ko-KR" b="1" dirty="0"/>
              <a:t>dead reckoning </a:t>
            </a:r>
            <a:r>
              <a:rPr lang="ko-KR" altLang="en-US" b="1" dirty="0"/>
              <a:t>시작</a:t>
            </a:r>
            <a:endParaRPr lang="en-US" altLang="ko-KR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8CCBF5-E356-F7E3-4EEC-6B79D75B23B2}"/>
              </a:ext>
            </a:extLst>
          </p:cNvPr>
          <p:cNvGrpSpPr/>
          <p:nvPr/>
        </p:nvGrpSpPr>
        <p:grpSpPr>
          <a:xfrm>
            <a:off x="999640" y="1806925"/>
            <a:ext cx="6990910" cy="3981692"/>
            <a:chOff x="999640" y="1806925"/>
            <a:chExt cx="6990910" cy="39816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70676E-9529-3411-11CC-E067A849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640" y="1806925"/>
              <a:ext cx="6990910" cy="398169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21B150-87F1-2858-FD31-0DE031408564}"/>
                </a:ext>
              </a:extLst>
            </p:cNvPr>
            <p:cNvSpPr/>
            <p:nvPr/>
          </p:nvSpPr>
          <p:spPr>
            <a:xfrm>
              <a:off x="2688956" y="3676973"/>
              <a:ext cx="941522" cy="8524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D6B62E2-5FAA-40A9-0C01-4D0D2F07DB56}"/>
                </a:ext>
              </a:extLst>
            </p:cNvPr>
            <p:cNvSpPr/>
            <p:nvPr/>
          </p:nvSpPr>
          <p:spPr>
            <a:xfrm>
              <a:off x="5073112" y="3676973"/>
              <a:ext cx="941522" cy="8524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8090998"/>
      </p:ext>
    </p:extLst>
  </p:cSld>
  <p:clrMapOvr>
    <a:masterClrMapping/>
  </p:clrMapOvr>
  <p:transition advTm="12857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4041770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모션 </a:t>
            </a:r>
            <a:r>
              <a:rPr lang="ko-KR" altLang="en-US" sz="2378" b="1" dirty="0" err="1">
                <a:solidFill>
                  <a:schemeClr val="bg1"/>
                </a:solidFill>
              </a:rPr>
              <a:t>캡쳐</a:t>
            </a:r>
            <a:r>
              <a:rPr lang="ko-KR" altLang="en-US" sz="2378" b="1" dirty="0">
                <a:solidFill>
                  <a:schemeClr val="bg1"/>
                </a:solidFill>
              </a:rPr>
              <a:t> 절차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3073" y="950318"/>
            <a:ext cx="7694142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/>
              <a:t>3. IMU</a:t>
            </a:r>
            <a:r>
              <a:rPr lang="ko-KR" altLang="en-US" b="1" dirty="0"/>
              <a:t> 부착</a:t>
            </a:r>
            <a:endParaRPr lang="en-US" altLang="ko-KR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97A620-96D6-B031-6166-FE0C0F4B4243}"/>
              </a:ext>
            </a:extLst>
          </p:cNvPr>
          <p:cNvGrpSpPr/>
          <p:nvPr/>
        </p:nvGrpSpPr>
        <p:grpSpPr>
          <a:xfrm>
            <a:off x="2289460" y="1309954"/>
            <a:ext cx="4133158" cy="5228959"/>
            <a:chOff x="2289460" y="1309954"/>
            <a:chExt cx="4133158" cy="522895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9B3C7C-DD30-FDD9-24EE-D5E0C80B6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9460" y="1309954"/>
              <a:ext cx="4133158" cy="522895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66FE98-4D77-0AE5-5DF8-6499CAC93AF2}"/>
                </a:ext>
              </a:extLst>
            </p:cNvPr>
            <p:cNvSpPr/>
            <p:nvPr/>
          </p:nvSpPr>
          <p:spPr>
            <a:xfrm>
              <a:off x="3654216" y="3096893"/>
              <a:ext cx="917783" cy="626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88576E-44E6-D2CE-B1F2-9501E78192B8}"/>
                </a:ext>
              </a:extLst>
            </p:cNvPr>
            <p:cNvSpPr/>
            <p:nvPr/>
          </p:nvSpPr>
          <p:spPr>
            <a:xfrm>
              <a:off x="3999872" y="4933731"/>
              <a:ext cx="730985" cy="6143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606651"/>
      </p:ext>
    </p:extLst>
  </p:cSld>
  <p:clrMapOvr>
    <a:masterClrMapping/>
  </p:clrMapOvr>
  <p:transition advTm="12857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253FF3-A38E-4655-B5B1-3BD6CC07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D845527-0F89-4686-AFB1-88D790BE8EA8}"/>
              </a:ext>
            </a:extLst>
          </p:cNvPr>
          <p:cNvSpPr txBox="1">
            <a:spLocks/>
          </p:cNvSpPr>
          <p:nvPr/>
        </p:nvSpPr>
        <p:spPr>
          <a:xfrm>
            <a:off x="258381" y="167792"/>
            <a:ext cx="4041770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모션 캡쳐 절차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38072A-F601-C83D-F47F-DA413BD5B18D}"/>
              </a:ext>
            </a:extLst>
          </p:cNvPr>
          <p:cNvSpPr txBox="1"/>
          <p:nvPr/>
        </p:nvSpPr>
        <p:spPr>
          <a:xfrm>
            <a:off x="258381" y="826756"/>
            <a:ext cx="7694142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/>
              <a:t>4. </a:t>
            </a:r>
            <a:r>
              <a:rPr lang="ko-KR" altLang="en-US" b="1" dirty="0" err="1"/>
              <a:t>쿼터니언</a:t>
            </a:r>
            <a:r>
              <a:rPr lang="ko-KR" altLang="en-US" b="1" dirty="0"/>
              <a:t> 초기화 </a:t>
            </a:r>
            <a:endParaRPr lang="en-US" altLang="ko-KR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50AE56-6DC5-5EBC-14A1-85F6D25A2A31}"/>
              </a:ext>
            </a:extLst>
          </p:cNvPr>
          <p:cNvGrpSpPr/>
          <p:nvPr/>
        </p:nvGrpSpPr>
        <p:grpSpPr>
          <a:xfrm>
            <a:off x="414135" y="1451303"/>
            <a:ext cx="2362200" cy="4924425"/>
            <a:chOff x="1414863" y="1588303"/>
            <a:chExt cx="2362200" cy="49244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72F83C-2241-3631-9546-6F8F1302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863" y="1588303"/>
              <a:ext cx="2362200" cy="4924425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CA35B72-2C8E-470C-9912-649D7E06DB54}"/>
                </a:ext>
              </a:extLst>
            </p:cNvPr>
            <p:cNvGrpSpPr/>
            <p:nvPr/>
          </p:nvGrpSpPr>
          <p:grpSpPr>
            <a:xfrm>
              <a:off x="2257160" y="4657364"/>
              <a:ext cx="919537" cy="1026098"/>
              <a:chOff x="6872439" y="1403669"/>
              <a:chExt cx="919537" cy="1026098"/>
            </a:xfrm>
          </p:grpSpPr>
          <p:grpSp>
            <p:nvGrpSpPr>
              <p:cNvPr id="36" name="그룹 8">
                <a:extLst>
                  <a:ext uri="{FF2B5EF4-FFF2-40B4-BE49-F238E27FC236}">
                    <a16:creationId xmlns:a16="http://schemas.microsoft.com/office/drawing/2014/main" id="{923FFF63-50A6-456E-AD81-0B180863A10E}"/>
                  </a:ext>
                </a:extLst>
              </p:cNvPr>
              <p:cNvGrpSpPr/>
              <p:nvPr/>
            </p:nvGrpSpPr>
            <p:grpSpPr>
              <a:xfrm>
                <a:off x="7048225" y="1683178"/>
                <a:ext cx="443821" cy="493175"/>
                <a:chOff x="4999958" y="1149272"/>
                <a:chExt cx="779618" cy="800747"/>
              </a:xfrm>
            </p:grpSpPr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CC8A2560-CDBE-408E-A94D-BAD0218E3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9958" y="1606621"/>
                  <a:ext cx="281090" cy="34339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화살표 연결선 40">
                  <a:extLst>
                    <a:ext uri="{FF2B5EF4-FFF2-40B4-BE49-F238E27FC236}">
                      <a16:creationId xmlns:a16="http://schemas.microsoft.com/office/drawing/2014/main" id="{D855E4DF-8AB5-4040-A5E2-93925183D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3" y="1605086"/>
                  <a:ext cx="502403" cy="5404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화살표 연결선 41">
                  <a:extLst>
                    <a:ext uri="{FF2B5EF4-FFF2-40B4-BE49-F238E27FC236}">
                      <a16:creationId xmlns:a16="http://schemas.microsoft.com/office/drawing/2014/main" id="{DF196B09-F0A1-4769-8A80-4C90019F5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2" y="1149272"/>
                  <a:ext cx="0" cy="453109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A657C0A-039C-43CA-80F3-BC3EE62669F0}"/>
                  </a:ext>
                </a:extLst>
              </p:cNvPr>
              <p:cNvSpPr txBox="1"/>
              <p:nvPr/>
            </p:nvSpPr>
            <p:spPr>
              <a:xfrm>
                <a:off x="6872439" y="2121990"/>
                <a:ext cx="313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x</a:t>
                </a:r>
                <a:endParaRPr lang="ko-KR" altLang="en-US" sz="14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96CFC6-6ED9-4BE5-9D76-43E229983528}"/>
                  </a:ext>
                </a:extLst>
              </p:cNvPr>
              <p:cNvSpPr txBox="1"/>
              <p:nvPr/>
            </p:nvSpPr>
            <p:spPr>
              <a:xfrm>
                <a:off x="7478139" y="1796761"/>
                <a:ext cx="313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y</a:t>
                </a:r>
                <a:endParaRPr lang="ko-KR" altLang="en-US" sz="14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E1CE96-4B5E-4DA3-95F6-D2849C172FB2}"/>
                  </a:ext>
                </a:extLst>
              </p:cNvPr>
              <p:cNvSpPr txBox="1"/>
              <p:nvPr/>
            </p:nvSpPr>
            <p:spPr>
              <a:xfrm>
                <a:off x="7059181" y="1403669"/>
                <a:ext cx="313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</a:t>
                </a:r>
                <a:endParaRPr lang="ko-KR" altLang="en-US" sz="14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CA35B72-2C8E-470C-9912-649D7E06DB54}"/>
                </a:ext>
              </a:extLst>
            </p:cNvPr>
            <p:cNvGrpSpPr/>
            <p:nvPr/>
          </p:nvGrpSpPr>
          <p:grpSpPr>
            <a:xfrm>
              <a:off x="2227049" y="1732675"/>
              <a:ext cx="919537" cy="1026098"/>
              <a:chOff x="6872439" y="1403669"/>
              <a:chExt cx="919537" cy="1026098"/>
            </a:xfrm>
          </p:grpSpPr>
          <p:grpSp>
            <p:nvGrpSpPr>
              <p:cNvPr id="44" name="그룹 8">
                <a:extLst>
                  <a:ext uri="{FF2B5EF4-FFF2-40B4-BE49-F238E27FC236}">
                    <a16:creationId xmlns:a16="http://schemas.microsoft.com/office/drawing/2014/main" id="{923FFF63-50A6-456E-AD81-0B180863A10E}"/>
                  </a:ext>
                </a:extLst>
              </p:cNvPr>
              <p:cNvGrpSpPr/>
              <p:nvPr/>
            </p:nvGrpSpPr>
            <p:grpSpPr>
              <a:xfrm>
                <a:off x="7048225" y="1683178"/>
                <a:ext cx="443821" cy="493175"/>
                <a:chOff x="4999958" y="1149272"/>
                <a:chExt cx="779618" cy="800747"/>
              </a:xfrm>
            </p:grpSpPr>
            <p:cxnSp>
              <p:nvCxnSpPr>
                <p:cNvPr id="48" name="직선 화살표 연결선 47">
                  <a:extLst>
                    <a:ext uri="{FF2B5EF4-FFF2-40B4-BE49-F238E27FC236}">
                      <a16:creationId xmlns:a16="http://schemas.microsoft.com/office/drawing/2014/main" id="{CC8A2560-CDBE-408E-A94D-BAD0218E3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9958" y="1606621"/>
                  <a:ext cx="281090" cy="34339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id="{D855E4DF-8AB5-4040-A5E2-93925183D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3" y="1605086"/>
                  <a:ext cx="502403" cy="5404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DF196B09-F0A1-4769-8A80-4C90019F5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2" y="1149272"/>
                  <a:ext cx="0" cy="453109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A657C0A-039C-43CA-80F3-BC3EE62669F0}"/>
                  </a:ext>
                </a:extLst>
              </p:cNvPr>
              <p:cNvSpPr txBox="1"/>
              <p:nvPr/>
            </p:nvSpPr>
            <p:spPr>
              <a:xfrm>
                <a:off x="6872439" y="2121990"/>
                <a:ext cx="313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x</a:t>
                </a:r>
                <a:endParaRPr lang="ko-KR" altLang="en-US" sz="14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96CFC6-6ED9-4BE5-9D76-43E229983528}"/>
                  </a:ext>
                </a:extLst>
              </p:cNvPr>
              <p:cNvSpPr txBox="1"/>
              <p:nvPr/>
            </p:nvSpPr>
            <p:spPr>
              <a:xfrm>
                <a:off x="7478139" y="1796761"/>
                <a:ext cx="313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y</a:t>
                </a:r>
                <a:endParaRPr lang="ko-KR" altLang="en-US" sz="14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E1CE96-4B5E-4DA3-95F6-D2849C172FB2}"/>
                  </a:ext>
                </a:extLst>
              </p:cNvPr>
              <p:cNvSpPr txBox="1"/>
              <p:nvPr/>
            </p:nvSpPr>
            <p:spPr>
              <a:xfrm>
                <a:off x="7059181" y="1403669"/>
                <a:ext cx="313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</a:t>
                </a:r>
                <a:endParaRPr lang="ko-KR" altLang="en-US" sz="1400" dirty="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40AE103-EF71-3706-329B-ACB499075640}"/>
                </a:ext>
              </a:extLst>
            </p:cNvPr>
            <p:cNvGrpSpPr/>
            <p:nvPr/>
          </p:nvGrpSpPr>
          <p:grpSpPr>
            <a:xfrm>
              <a:off x="2221948" y="3076727"/>
              <a:ext cx="919537" cy="1026098"/>
              <a:chOff x="6872439" y="1403669"/>
              <a:chExt cx="919537" cy="1026098"/>
            </a:xfrm>
          </p:grpSpPr>
          <p:grpSp>
            <p:nvGrpSpPr>
              <p:cNvPr id="53" name="그룹 8">
                <a:extLst>
                  <a:ext uri="{FF2B5EF4-FFF2-40B4-BE49-F238E27FC236}">
                    <a16:creationId xmlns:a16="http://schemas.microsoft.com/office/drawing/2014/main" id="{ACB0EDC1-FDA5-8D35-982E-0AA427CFA9CE}"/>
                  </a:ext>
                </a:extLst>
              </p:cNvPr>
              <p:cNvGrpSpPr/>
              <p:nvPr/>
            </p:nvGrpSpPr>
            <p:grpSpPr>
              <a:xfrm>
                <a:off x="7048225" y="1683178"/>
                <a:ext cx="443821" cy="493175"/>
                <a:chOff x="4999958" y="1149272"/>
                <a:chExt cx="779618" cy="800747"/>
              </a:xfrm>
            </p:grpSpPr>
            <p:cxnSp>
              <p:nvCxnSpPr>
                <p:cNvPr id="57" name="직선 화살표 연결선 56">
                  <a:extLst>
                    <a:ext uri="{FF2B5EF4-FFF2-40B4-BE49-F238E27FC236}">
                      <a16:creationId xmlns:a16="http://schemas.microsoft.com/office/drawing/2014/main" id="{107A0501-2516-6A10-38F0-1D2A8F42B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9958" y="1606621"/>
                  <a:ext cx="281090" cy="34339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EEF00A10-7CA4-2029-FABC-08DF4E6F0D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3" y="1605086"/>
                  <a:ext cx="502403" cy="5404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70B500B9-F229-546C-C38A-DE2F05088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2" y="1149272"/>
                  <a:ext cx="0" cy="453109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40E59FD-7A6B-50B3-290C-323D77659CC2}"/>
                  </a:ext>
                </a:extLst>
              </p:cNvPr>
              <p:cNvSpPr txBox="1"/>
              <p:nvPr/>
            </p:nvSpPr>
            <p:spPr>
              <a:xfrm>
                <a:off x="6872439" y="2121990"/>
                <a:ext cx="313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x</a:t>
                </a:r>
                <a:endParaRPr lang="ko-KR" altLang="en-US" sz="1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822375A-4A35-67C2-A2AF-6471E5BE5BB1}"/>
                  </a:ext>
                </a:extLst>
              </p:cNvPr>
              <p:cNvSpPr txBox="1"/>
              <p:nvPr/>
            </p:nvSpPr>
            <p:spPr>
              <a:xfrm>
                <a:off x="7478139" y="1796761"/>
                <a:ext cx="313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y</a:t>
                </a:r>
                <a:endParaRPr lang="ko-KR" altLang="en-US" sz="14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DC6A91-85C6-93E3-987B-EAADBAFE4084}"/>
                  </a:ext>
                </a:extLst>
              </p:cNvPr>
              <p:cNvSpPr txBox="1"/>
              <p:nvPr/>
            </p:nvSpPr>
            <p:spPr>
              <a:xfrm>
                <a:off x="7059181" y="1403669"/>
                <a:ext cx="3138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</a:t>
                </a:r>
                <a:endParaRPr lang="ko-KR" altLang="en-US" sz="1400" dirty="0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FD834A-6E90-14C0-5014-C7E39AA9D61C}"/>
              </a:ext>
            </a:extLst>
          </p:cNvPr>
          <p:cNvGrpSpPr/>
          <p:nvPr/>
        </p:nvGrpSpPr>
        <p:grpSpPr>
          <a:xfrm>
            <a:off x="3872384" y="1399899"/>
            <a:ext cx="4779931" cy="4866102"/>
            <a:chOff x="3364428" y="1614488"/>
            <a:chExt cx="4779931" cy="486610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1F04F5-C24E-2888-04F7-E1E42E252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4428" y="1614488"/>
              <a:ext cx="4779931" cy="4866102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CA35B72-2C8E-470C-9912-649D7E06DB54}"/>
                </a:ext>
              </a:extLst>
            </p:cNvPr>
            <p:cNvGrpSpPr/>
            <p:nvPr/>
          </p:nvGrpSpPr>
          <p:grpSpPr>
            <a:xfrm>
              <a:off x="5536636" y="3525360"/>
              <a:ext cx="718392" cy="762719"/>
              <a:chOff x="6870492" y="1403669"/>
              <a:chExt cx="872340" cy="1027252"/>
            </a:xfrm>
          </p:grpSpPr>
          <p:grpSp>
            <p:nvGrpSpPr>
              <p:cNvPr id="28" name="그룹 8">
                <a:extLst>
                  <a:ext uri="{FF2B5EF4-FFF2-40B4-BE49-F238E27FC236}">
                    <a16:creationId xmlns:a16="http://schemas.microsoft.com/office/drawing/2014/main" id="{923FFF63-50A6-456E-AD81-0B180863A10E}"/>
                  </a:ext>
                </a:extLst>
              </p:cNvPr>
              <p:cNvGrpSpPr/>
              <p:nvPr/>
            </p:nvGrpSpPr>
            <p:grpSpPr>
              <a:xfrm>
                <a:off x="7048225" y="1683178"/>
                <a:ext cx="443821" cy="493175"/>
                <a:chOff x="4999958" y="1149272"/>
                <a:chExt cx="779618" cy="800747"/>
              </a:xfrm>
            </p:grpSpPr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CC8A2560-CDBE-408E-A94D-BAD0218E3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9958" y="1606621"/>
                  <a:ext cx="281090" cy="34339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D855E4DF-8AB5-4040-A5E2-93925183D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3" y="1605086"/>
                  <a:ext cx="502403" cy="5404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화살표 연결선 33">
                  <a:extLst>
                    <a:ext uri="{FF2B5EF4-FFF2-40B4-BE49-F238E27FC236}">
                      <a16:creationId xmlns:a16="http://schemas.microsoft.com/office/drawing/2014/main" id="{DF196B09-F0A1-4769-8A80-4C90019F5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2" y="1149272"/>
                  <a:ext cx="0" cy="453109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657C0A-039C-43CA-80F3-BC3EE62669F0}"/>
                  </a:ext>
                </a:extLst>
              </p:cNvPr>
              <p:cNvSpPr txBox="1"/>
              <p:nvPr/>
            </p:nvSpPr>
            <p:spPr>
              <a:xfrm>
                <a:off x="6870492" y="2078577"/>
                <a:ext cx="313837" cy="35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x</a:t>
                </a:r>
                <a:endParaRPr lang="ko-KR" altLang="en-US" sz="11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96CFC6-6ED9-4BE5-9D76-43E229983528}"/>
                  </a:ext>
                </a:extLst>
              </p:cNvPr>
              <p:cNvSpPr txBox="1"/>
              <p:nvPr/>
            </p:nvSpPr>
            <p:spPr>
              <a:xfrm>
                <a:off x="7428995" y="1793897"/>
                <a:ext cx="313837" cy="35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y</a:t>
                </a:r>
                <a:endParaRPr lang="ko-KR" altLang="en-US" sz="11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E1CE96-4B5E-4DA3-95F6-D2849C172FB2}"/>
                  </a:ext>
                </a:extLst>
              </p:cNvPr>
              <p:cNvSpPr txBox="1"/>
              <p:nvPr/>
            </p:nvSpPr>
            <p:spPr>
              <a:xfrm>
                <a:off x="7059181" y="1403669"/>
                <a:ext cx="313837" cy="35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z</a:t>
                </a:r>
                <a:endParaRPr lang="ko-KR" altLang="en-US" sz="1100" dirty="0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6D48310-86C3-02C7-3699-DBD9AA0B32CD}"/>
                </a:ext>
              </a:extLst>
            </p:cNvPr>
            <p:cNvGrpSpPr/>
            <p:nvPr/>
          </p:nvGrpSpPr>
          <p:grpSpPr>
            <a:xfrm>
              <a:off x="5538271" y="4215012"/>
              <a:ext cx="718392" cy="762719"/>
              <a:chOff x="6870492" y="1403669"/>
              <a:chExt cx="872340" cy="1027252"/>
            </a:xfrm>
          </p:grpSpPr>
          <p:grpSp>
            <p:nvGrpSpPr>
              <p:cNvPr id="77" name="그룹 8">
                <a:extLst>
                  <a:ext uri="{FF2B5EF4-FFF2-40B4-BE49-F238E27FC236}">
                    <a16:creationId xmlns:a16="http://schemas.microsoft.com/office/drawing/2014/main" id="{81F6DAD8-B981-96F0-F65B-57FB7D6AF968}"/>
                  </a:ext>
                </a:extLst>
              </p:cNvPr>
              <p:cNvGrpSpPr/>
              <p:nvPr/>
            </p:nvGrpSpPr>
            <p:grpSpPr>
              <a:xfrm>
                <a:off x="7048225" y="1683178"/>
                <a:ext cx="443821" cy="493175"/>
                <a:chOff x="4999958" y="1149272"/>
                <a:chExt cx="779618" cy="800747"/>
              </a:xfrm>
            </p:grpSpPr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C00B5E6B-1262-5794-D2BD-2CD3C3FCA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9958" y="1606621"/>
                  <a:ext cx="281090" cy="34339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화살표 연결선 81">
                  <a:extLst>
                    <a:ext uri="{FF2B5EF4-FFF2-40B4-BE49-F238E27FC236}">
                      <a16:creationId xmlns:a16="http://schemas.microsoft.com/office/drawing/2014/main" id="{EFDCEE72-BBAE-D39E-71D4-507DF6F68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3" y="1605086"/>
                  <a:ext cx="502403" cy="5404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302955D0-6984-F306-4862-7EA6314DD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2" y="1149272"/>
                  <a:ext cx="0" cy="453109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77DC645-2C47-7314-D07F-9ED1E0C66F41}"/>
                  </a:ext>
                </a:extLst>
              </p:cNvPr>
              <p:cNvSpPr txBox="1"/>
              <p:nvPr/>
            </p:nvSpPr>
            <p:spPr>
              <a:xfrm>
                <a:off x="6870492" y="2078577"/>
                <a:ext cx="313837" cy="35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x</a:t>
                </a:r>
                <a:endParaRPr lang="ko-KR" altLang="en-US" sz="11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1611BDD-3C33-B35E-D457-434628A8203B}"/>
                  </a:ext>
                </a:extLst>
              </p:cNvPr>
              <p:cNvSpPr txBox="1"/>
              <p:nvPr/>
            </p:nvSpPr>
            <p:spPr>
              <a:xfrm>
                <a:off x="7428995" y="1793897"/>
                <a:ext cx="313837" cy="35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y</a:t>
                </a:r>
                <a:endParaRPr lang="ko-KR" altLang="en-US" sz="11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A0EE5B-3AF0-9293-0F76-57BEC7289DC3}"/>
                  </a:ext>
                </a:extLst>
              </p:cNvPr>
              <p:cNvSpPr txBox="1"/>
              <p:nvPr/>
            </p:nvSpPr>
            <p:spPr>
              <a:xfrm>
                <a:off x="7059181" y="1403669"/>
                <a:ext cx="313837" cy="35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z</a:t>
                </a:r>
                <a:endParaRPr lang="ko-KR" altLang="en-US" sz="1100" dirty="0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C18B55B-8D0A-404F-0D86-0F631BAA88B2}"/>
                </a:ext>
              </a:extLst>
            </p:cNvPr>
            <p:cNvGrpSpPr/>
            <p:nvPr/>
          </p:nvGrpSpPr>
          <p:grpSpPr>
            <a:xfrm>
              <a:off x="5571537" y="4902970"/>
              <a:ext cx="718392" cy="762719"/>
              <a:chOff x="6870492" y="1403669"/>
              <a:chExt cx="872340" cy="1027252"/>
            </a:xfrm>
          </p:grpSpPr>
          <p:grpSp>
            <p:nvGrpSpPr>
              <p:cNvPr id="85" name="그룹 8">
                <a:extLst>
                  <a:ext uri="{FF2B5EF4-FFF2-40B4-BE49-F238E27FC236}">
                    <a16:creationId xmlns:a16="http://schemas.microsoft.com/office/drawing/2014/main" id="{A80904A8-EB14-B860-520D-0D51E7575E40}"/>
                  </a:ext>
                </a:extLst>
              </p:cNvPr>
              <p:cNvGrpSpPr/>
              <p:nvPr/>
            </p:nvGrpSpPr>
            <p:grpSpPr>
              <a:xfrm>
                <a:off x="7048225" y="1683178"/>
                <a:ext cx="443821" cy="493175"/>
                <a:chOff x="4999958" y="1149272"/>
                <a:chExt cx="779618" cy="800747"/>
              </a:xfrm>
            </p:grpSpPr>
            <p:cxnSp>
              <p:nvCxnSpPr>
                <p:cNvPr id="89" name="직선 화살표 연결선 88">
                  <a:extLst>
                    <a:ext uri="{FF2B5EF4-FFF2-40B4-BE49-F238E27FC236}">
                      <a16:creationId xmlns:a16="http://schemas.microsoft.com/office/drawing/2014/main" id="{86DAD1C9-0A4C-1FCA-33DF-EB0D5EDCD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9958" y="1606621"/>
                  <a:ext cx="281090" cy="34339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화살표 연결선 89">
                  <a:extLst>
                    <a:ext uri="{FF2B5EF4-FFF2-40B4-BE49-F238E27FC236}">
                      <a16:creationId xmlns:a16="http://schemas.microsoft.com/office/drawing/2014/main" id="{BABCB827-A21A-41D0-453E-84028B84D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3" y="1605086"/>
                  <a:ext cx="502403" cy="5404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화살표 연결선 90">
                  <a:extLst>
                    <a:ext uri="{FF2B5EF4-FFF2-40B4-BE49-F238E27FC236}">
                      <a16:creationId xmlns:a16="http://schemas.microsoft.com/office/drawing/2014/main" id="{65B09B3E-4F17-3C22-E52F-585009A39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77172" y="1149272"/>
                  <a:ext cx="0" cy="453109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322D2A9-7BF0-D084-48B5-D494133765D8}"/>
                  </a:ext>
                </a:extLst>
              </p:cNvPr>
              <p:cNvSpPr txBox="1"/>
              <p:nvPr/>
            </p:nvSpPr>
            <p:spPr>
              <a:xfrm>
                <a:off x="6870492" y="2078577"/>
                <a:ext cx="313837" cy="35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x</a:t>
                </a:r>
                <a:endParaRPr lang="ko-KR" altLang="en-US" sz="11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E3CA325-691C-E9F3-1DF2-803D8ACB39DA}"/>
                  </a:ext>
                </a:extLst>
              </p:cNvPr>
              <p:cNvSpPr txBox="1"/>
              <p:nvPr/>
            </p:nvSpPr>
            <p:spPr>
              <a:xfrm>
                <a:off x="7428995" y="1793897"/>
                <a:ext cx="313837" cy="35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y</a:t>
                </a:r>
                <a:endParaRPr lang="ko-KR" altLang="en-US" sz="1100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6FAACA-B62E-875B-B17D-37B5C85BE3AC}"/>
                  </a:ext>
                </a:extLst>
              </p:cNvPr>
              <p:cNvSpPr txBox="1"/>
              <p:nvPr/>
            </p:nvSpPr>
            <p:spPr>
              <a:xfrm>
                <a:off x="7059181" y="1403669"/>
                <a:ext cx="313837" cy="35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z</a:t>
                </a:r>
                <a:endParaRPr lang="ko-KR" altLang="en-US" sz="1100" dirty="0"/>
              </a:p>
            </p:txBody>
          </p:sp>
        </p:grp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793208B-721A-941C-E861-97875CB21F06}"/>
              </a:ext>
            </a:extLst>
          </p:cNvPr>
          <p:cNvSpPr/>
          <p:nvPr/>
        </p:nvSpPr>
        <p:spPr>
          <a:xfrm>
            <a:off x="3073757" y="3373478"/>
            <a:ext cx="578244" cy="9189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35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253FF3-A38E-4655-B5B1-3BD6CC07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D845527-0F89-4686-AFB1-88D790BE8EA8}"/>
              </a:ext>
            </a:extLst>
          </p:cNvPr>
          <p:cNvSpPr txBox="1">
            <a:spLocks/>
          </p:cNvSpPr>
          <p:nvPr/>
        </p:nvSpPr>
        <p:spPr>
          <a:xfrm>
            <a:off x="258381" y="167792"/>
            <a:ext cx="4041770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모션 캡쳐 절차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38072A-F601-C83D-F47F-DA413BD5B18D}"/>
              </a:ext>
            </a:extLst>
          </p:cNvPr>
          <p:cNvSpPr txBox="1"/>
          <p:nvPr/>
        </p:nvSpPr>
        <p:spPr>
          <a:xfrm>
            <a:off x="453080" y="1088718"/>
            <a:ext cx="7694142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/>
              <a:t>5. </a:t>
            </a:r>
            <a:r>
              <a:rPr lang="ko-KR" altLang="en-US" b="1" dirty="0" err="1"/>
              <a:t>쿼터니언</a:t>
            </a:r>
            <a:r>
              <a:rPr lang="ko-KR" altLang="en-US" b="1" dirty="0"/>
              <a:t> 업데이트 </a:t>
            </a:r>
            <a:endParaRPr lang="en-US" altLang="ko-KR" b="1" dirty="0"/>
          </a:p>
        </p:txBody>
      </p:sp>
      <p:graphicFrame>
        <p:nvGraphicFramePr>
          <p:cNvPr id="60" name="개체 59">
            <a:extLst>
              <a:ext uri="{FF2B5EF4-FFF2-40B4-BE49-F238E27FC236}">
                <a16:creationId xmlns:a16="http://schemas.microsoft.com/office/drawing/2014/main" id="{A7D15450-435F-3B39-4A8E-FC0CC4DE44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920390"/>
              </p:ext>
            </p:extLst>
          </p:nvPr>
        </p:nvGraphicFramePr>
        <p:xfrm>
          <a:off x="915228" y="1975279"/>
          <a:ext cx="3223416" cy="61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84200" imgH="279360" progId="Equation.DSMT4">
                  <p:embed/>
                </p:oleObj>
              </mc:Choice>
              <mc:Fallback>
                <p:oleObj name="Equation" r:id="rId6" imgW="1384200" imgH="279360" progId="Equation.DSMT4">
                  <p:embed/>
                  <p:pic>
                    <p:nvPicPr>
                      <p:cNvPr id="60" name="개체 59">
                        <a:extLst>
                          <a:ext uri="{FF2B5EF4-FFF2-40B4-BE49-F238E27FC236}">
                            <a16:creationId xmlns:a16="http://schemas.microsoft.com/office/drawing/2014/main" id="{A7D15450-435F-3B39-4A8E-FC0CC4DE44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228" y="1975279"/>
                        <a:ext cx="3223416" cy="6143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개체 60">
            <a:extLst>
              <a:ext uri="{FF2B5EF4-FFF2-40B4-BE49-F238E27FC236}">
                <a16:creationId xmlns:a16="http://schemas.microsoft.com/office/drawing/2014/main" id="{888A04A2-A9B4-EE6E-6197-11565A04CD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949821"/>
              </p:ext>
            </p:extLst>
          </p:nvPr>
        </p:nvGraphicFramePr>
        <p:xfrm>
          <a:off x="5216474" y="1893495"/>
          <a:ext cx="2719387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47560" imgH="685800" progId="Equation.DSMT4">
                  <p:embed/>
                </p:oleObj>
              </mc:Choice>
              <mc:Fallback>
                <p:oleObj name="Equation" r:id="rId8" imgW="1447560" imgH="685800" progId="Equation.DSMT4">
                  <p:embed/>
                  <p:pic>
                    <p:nvPicPr>
                      <p:cNvPr id="61" name="개체 60">
                        <a:extLst>
                          <a:ext uri="{FF2B5EF4-FFF2-40B4-BE49-F238E27FC236}">
                            <a16:creationId xmlns:a16="http://schemas.microsoft.com/office/drawing/2014/main" id="{888A04A2-A9B4-EE6E-6197-11565A04CD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474" y="1893495"/>
                        <a:ext cx="2719387" cy="1214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개체 61">
            <a:extLst>
              <a:ext uri="{FF2B5EF4-FFF2-40B4-BE49-F238E27FC236}">
                <a16:creationId xmlns:a16="http://schemas.microsoft.com/office/drawing/2014/main" id="{03B8AD4E-996D-7AE1-3269-F36D88D848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308879"/>
              </p:ext>
            </p:extLst>
          </p:nvPr>
        </p:nvGraphicFramePr>
        <p:xfrm>
          <a:off x="915228" y="3784473"/>
          <a:ext cx="4234597" cy="925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82600" imgH="482400" progId="Equation.DSMT4">
                  <p:embed/>
                </p:oleObj>
              </mc:Choice>
              <mc:Fallback>
                <p:oleObj name="Equation" r:id="rId10" imgW="2082600" imgH="482400" progId="Equation.DSMT4">
                  <p:embed/>
                  <p:pic>
                    <p:nvPicPr>
                      <p:cNvPr id="62" name="개체 61">
                        <a:extLst>
                          <a:ext uri="{FF2B5EF4-FFF2-40B4-BE49-F238E27FC236}">
                            <a16:creationId xmlns:a16="http://schemas.microsoft.com/office/drawing/2014/main" id="{03B8AD4E-996D-7AE1-3269-F36D88D848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228" y="3784473"/>
                        <a:ext cx="4234597" cy="9259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0D1604A4-717A-85A0-092B-FA0F471CB1CB}"/>
              </a:ext>
            </a:extLst>
          </p:cNvPr>
          <p:cNvGrpSpPr>
            <a:grpSpLocks noChangeAspect="1"/>
          </p:cNvGrpSpPr>
          <p:nvPr/>
        </p:nvGrpSpPr>
        <p:grpSpPr>
          <a:xfrm>
            <a:off x="5579014" y="3712085"/>
            <a:ext cx="2568208" cy="2158293"/>
            <a:chOff x="5287487" y="3305722"/>
            <a:chExt cx="3059404" cy="2571086"/>
          </a:xfrm>
        </p:grpSpPr>
        <p:pic>
          <p:nvPicPr>
            <p:cNvPr id="8" name="그림 7" descr="돔이(가) 표시된 사진&#10;&#10;자동 생성된 설명">
              <a:extLst>
                <a:ext uri="{FF2B5EF4-FFF2-40B4-BE49-F238E27FC236}">
                  <a16:creationId xmlns:a16="http://schemas.microsoft.com/office/drawing/2014/main" id="{2034B8F1-48F8-0609-4EEA-77B05F4D2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487208" y="3846014"/>
              <a:ext cx="1980000" cy="1977803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C8E9F69F-ACEC-39D6-EDBF-4888B816F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7487" y="4830990"/>
              <a:ext cx="1187871" cy="10458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D507129-71F3-A05F-0915-CA55A1F859C1}"/>
                </a:ext>
              </a:extLst>
            </p:cNvPr>
            <p:cNvCxnSpPr>
              <a:cxnSpLocks/>
            </p:cNvCxnSpPr>
            <p:nvPr/>
          </p:nvCxnSpPr>
          <p:spPr>
            <a:xfrm>
              <a:off x="6475358" y="4830990"/>
              <a:ext cx="157949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90D6792-419C-E390-A9A7-E0A4391E84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357" y="3305722"/>
              <a:ext cx="0" cy="15252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CDF8B27-A91E-2B74-AA37-2A6432EC9025}"/>
                </a:ext>
              </a:extLst>
            </p:cNvPr>
            <p:cNvSpPr/>
            <p:nvPr/>
          </p:nvSpPr>
          <p:spPr>
            <a:xfrm>
              <a:off x="6758384" y="4401250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 descr="\documentclass{article}&#10;\usepackage{amsmath}&#10;\usepackage{amssymb}&#10;\pagestyle{empty}&#10;\begin{document}&#10;&#10;$q$&#10;&#10;&#10;\end{document}" title="IguanaTex Bitmap Display">
              <a:extLst>
                <a:ext uri="{FF2B5EF4-FFF2-40B4-BE49-F238E27FC236}">
                  <a16:creationId xmlns:a16="http://schemas.microsoft.com/office/drawing/2014/main" id="{00E06989-FD63-68D2-D0A8-36D4612BB1B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424" y="3900737"/>
              <a:ext cx="117950" cy="179489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B069EEE-614D-A49C-DCEC-DAF8315E4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5384" y="4056848"/>
              <a:ext cx="292332" cy="3714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665624A-DAF2-6CFF-51CF-6896CF3DD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8424" y="4271281"/>
              <a:ext cx="313986" cy="15696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3563808-68BD-5487-BF81-A82D3226A5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89938" y="4105070"/>
              <a:ext cx="203759" cy="32317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DB8615C-34BB-C9BF-D27B-91B546899079}"/>
                </a:ext>
              </a:extLst>
            </p:cNvPr>
            <p:cNvGrpSpPr/>
            <p:nvPr/>
          </p:nvGrpSpPr>
          <p:grpSpPr>
            <a:xfrm>
              <a:off x="5542106" y="4981095"/>
              <a:ext cx="694178" cy="670240"/>
              <a:chOff x="5275753" y="2963422"/>
              <a:chExt cx="694178" cy="670241"/>
            </a:xfrm>
          </p:grpSpPr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A9184B72-944E-CC3E-20D5-78DF782824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75753" y="3370491"/>
                <a:ext cx="290574" cy="26317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F0888FB-EC32-23B1-2098-72A6AF136A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1541" y="2963422"/>
                <a:ext cx="4786" cy="407068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07A64920-6072-669D-6034-344B2C1CB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7672" y="3370490"/>
                <a:ext cx="392259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그림 20" descr="\documentclass{article}&#10;\usepackage{amsmath}&#10;\usepackage{amssymb}&#10;\pagestyle{empty}&#10;\begin{document}&#10;&#10;$e$&#10;&#10;&#10;\end{document}" title="IguanaTex Bitmap Display">
              <a:extLst>
                <a:ext uri="{FF2B5EF4-FFF2-40B4-BE49-F238E27FC236}">
                  <a16:creationId xmlns:a16="http://schemas.microsoft.com/office/drawing/2014/main" id="{66AA3B64-5231-7BE3-E0FA-8C90E5B85C0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894" y="5498208"/>
              <a:ext cx="111112" cy="128206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E2E3797-9BBD-5E03-3117-5D076AB1308F}"/>
                </a:ext>
              </a:extLst>
            </p:cNvPr>
            <p:cNvSpPr/>
            <p:nvPr/>
          </p:nvSpPr>
          <p:spPr>
            <a:xfrm>
              <a:off x="5807201" y="5356374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C9F541D0-24A5-AA14-7B19-A2C7DC466DEC}"/>
                </a:ext>
              </a:extLst>
            </p:cNvPr>
            <p:cNvSpPr/>
            <p:nvPr/>
          </p:nvSpPr>
          <p:spPr>
            <a:xfrm rot="7027682">
              <a:off x="5310016" y="3978160"/>
              <a:ext cx="1686428" cy="1590140"/>
            </a:xfrm>
            <a:prstGeom prst="arc">
              <a:avLst>
                <a:gd name="adj1" fmla="val 13431157"/>
                <a:gd name="adj2" fmla="val 20185672"/>
              </a:avLst>
            </a:prstGeom>
            <a:ln w="9525"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\documentclass{article}&#10;\usepackage{amsmath}&#10;\usepackage{amssymb}&#10;\pagestyle{empty}&#10;\begin{document}&#10;&#10;\begin{equation}\notag&#10;   \text{Exp}:\mathbb{R}^3 \to S^3&#10;\end{equation}&#10;&#10;&#10;\end{document}" title="IguanaTex Bitmap Display">
              <a:extLst>
                <a:ext uri="{FF2B5EF4-FFF2-40B4-BE49-F238E27FC236}">
                  <a16:creationId xmlns:a16="http://schemas.microsoft.com/office/drawing/2014/main" id="{FF0B07CE-49C0-1C59-7899-28C20A03E14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722" y="5297575"/>
              <a:ext cx="1534169" cy="260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60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253FF3-A38E-4655-B5B1-3BD6CC07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D845527-0F89-4686-AFB1-88D790BE8EA8}"/>
              </a:ext>
            </a:extLst>
          </p:cNvPr>
          <p:cNvSpPr txBox="1">
            <a:spLocks/>
          </p:cNvSpPr>
          <p:nvPr/>
        </p:nvSpPr>
        <p:spPr>
          <a:xfrm>
            <a:off x="258381" y="167792"/>
            <a:ext cx="4041770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자세 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B7D61-7FFB-4BD9-88B2-B261E6B0B7C5}"/>
              </a:ext>
            </a:extLst>
          </p:cNvPr>
          <p:cNvSpPr txBox="1"/>
          <p:nvPr/>
        </p:nvSpPr>
        <p:spPr>
          <a:xfrm>
            <a:off x="821410" y="1061039"/>
            <a:ext cx="62008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분류 모델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신경망</a:t>
            </a:r>
            <a:r>
              <a:rPr lang="en-US" altLang="ko-KR" dirty="0"/>
              <a:t>, KNN, </a:t>
            </a:r>
            <a:r>
              <a:rPr lang="ko-KR" altLang="en-US" dirty="0"/>
              <a:t>앙상블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데이터</a:t>
            </a:r>
            <a:r>
              <a:rPr lang="en-US" altLang="ko-KR" dirty="0"/>
              <a:t>: </a:t>
            </a:r>
            <a:r>
              <a:rPr lang="ko-KR" altLang="en-US" dirty="0" err="1"/>
              <a:t>쿼터니언</a:t>
            </a:r>
            <a:r>
              <a:rPr lang="en-US" altLang="ko-KR" dirty="0"/>
              <a:t>(input), </a:t>
            </a:r>
            <a:r>
              <a:rPr lang="ko-KR" altLang="en-US" dirty="0"/>
              <a:t>자세 이름</a:t>
            </a:r>
            <a:r>
              <a:rPr lang="en-US" altLang="ko-KR" dirty="0"/>
              <a:t>(output)</a:t>
            </a:r>
          </a:p>
          <a:p>
            <a:endParaRPr lang="en-US" altLang="ko-KR" dirty="0"/>
          </a:p>
          <a:p>
            <a:r>
              <a:rPr lang="ko-KR" altLang="en-US" b="1" dirty="0"/>
              <a:t>도구</a:t>
            </a:r>
            <a:r>
              <a:rPr lang="en-US" altLang="ko-KR" dirty="0"/>
              <a:t>: </a:t>
            </a:r>
            <a:r>
              <a:rPr lang="ko-KR" altLang="en-US" dirty="0" err="1"/>
              <a:t>매트랩</a:t>
            </a:r>
            <a:r>
              <a:rPr lang="ko-KR" altLang="en-US" dirty="0"/>
              <a:t> 분류 </a:t>
            </a:r>
            <a:r>
              <a:rPr lang="ko-KR" altLang="en-US" dirty="0" err="1"/>
              <a:t>학습기</a:t>
            </a:r>
            <a:r>
              <a:rPr lang="en-US" altLang="ko-KR" dirty="0"/>
              <a:t>, </a:t>
            </a:r>
            <a:r>
              <a:rPr lang="ko-KR" altLang="en-US" dirty="0"/>
              <a:t>파이썬 </a:t>
            </a:r>
            <a:r>
              <a:rPr lang="ko-KR" altLang="en-US" dirty="0" err="1"/>
              <a:t>케라스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704381-5387-D239-5929-3A3B860A8937}"/>
              </a:ext>
            </a:extLst>
          </p:cNvPr>
          <p:cNvGrpSpPr/>
          <p:nvPr/>
        </p:nvGrpSpPr>
        <p:grpSpPr>
          <a:xfrm>
            <a:off x="481980" y="2860757"/>
            <a:ext cx="7919774" cy="3320144"/>
            <a:chOff x="481980" y="2860757"/>
            <a:chExt cx="7919774" cy="3320144"/>
          </a:xfrm>
        </p:grpSpPr>
        <p:sp>
          <p:nvSpPr>
            <p:cNvPr id="36" name="TextBox 35"/>
            <p:cNvSpPr txBox="1"/>
            <p:nvPr/>
          </p:nvSpPr>
          <p:spPr>
            <a:xfrm>
              <a:off x="495715" y="2860757"/>
              <a:ext cx="28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5</a:t>
              </a:r>
              <a:r>
                <a:rPr lang="ko-KR" altLang="en-US" b="1" dirty="0"/>
                <a:t>가지 자세 레이블</a:t>
              </a:r>
              <a:r>
                <a:rPr lang="en-US" altLang="ko-KR" b="1" dirty="0"/>
                <a:t>:</a:t>
              </a:r>
              <a:endParaRPr lang="ko-KR" altLang="en-US" b="1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60D08DA-3530-EEEC-57E2-96F6CC874169}"/>
                </a:ext>
              </a:extLst>
            </p:cNvPr>
            <p:cNvGrpSpPr/>
            <p:nvPr/>
          </p:nvGrpSpPr>
          <p:grpSpPr>
            <a:xfrm>
              <a:off x="481980" y="3558884"/>
              <a:ext cx="1430528" cy="2581649"/>
              <a:chOff x="481980" y="3558884"/>
              <a:chExt cx="1430528" cy="258164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A8E58D9-BECB-E310-C459-6BE7CE3F6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980" y="3558884"/>
                <a:ext cx="1430528" cy="209589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D7F26F-AC0A-F5FE-1F55-2EA9C943766D}"/>
                  </a:ext>
                </a:extLst>
              </p:cNvPr>
              <p:cNvSpPr txBox="1"/>
              <p:nvPr/>
            </p:nvSpPr>
            <p:spPr>
              <a:xfrm>
                <a:off x="821410" y="5771201"/>
                <a:ext cx="697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차렷</a:t>
                </a:r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4E59574-522C-5D47-86C0-7D634038C6D1}"/>
                </a:ext>
              </a:extLst>
            </p:cNvPr>
            <p:cNvGrpSpPr/>
            <p:nvPr/>
          </p:nvGrpSpPr>
          <p:grpSpPr>
            <a:xfrm>
              <a:off x="2109695" y="3540727"/>
              <a:ext cx="1726451" cy="2603150"/>
              <a:chOff x="2109695" y="3540727"/>
              <a:chExt cx="1726451" cy="260315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569941D-C037-045D-B31F-E1C803B80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9695" y="3540727"/>
                <a:ext cx="1726451" cy="2091836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F3B050-B13C-83AF-3A27-D359662E1DCD}"/>
                  </a:ext>
                </a:extLst>
              </p:cNvPr>
              <p:cNvSpPr txBox="1"/>
              <p:nvPr/>
            </p:nvSpPr>
            <p:spPr>
              <a:xfrm>
                <a:off x="2640345" y="5774545"/>
                <a:ext cx="697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옆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DDC24F9-52F4-99AB-FE21-C9E1098CF00E}"/>
                </a:ext>
              </a:extLst>
            </p:cNvPr>
            <p:cNvGrpSpPr/>
            <p:nvPr/>
          </p:nvGrpSpPr>
          <p:grpSpPr>
            <a:xfrm>
              <a:off x="4078724" y="3350330"/>
              <a:ext cx="1172976" cy="2812785"/>
              <a:chOff x="4096316" y="3350330"/>
              <a:chExt cx="1172976" cy="281278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4C93D5C-5049-C278-1972-3D7DA1375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6316" y="3350330"/>
                <a:ext cx="1172976" cy="234104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70CF78-D2FE-1F8E-F640-639EECA26799}"/>
                  </a:ext>
                </a:extLst>
              </p:cNvPr>
              <p:cNvSpPr txBox="1"/>
              <p:nvPr/>
            </p:nvSpPr>
            <p:spPr>
              <a:xfrm>
                <a:off x="4525149" y="5793783"/>
                <a:ext cx="697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65A72C-4EC0-B0C1-EB37-13E1D7D6CD00}"/>
                </a:ext>
              </a:extLst>
            </p:cNvPr>
            <p:cNvGrpSpPr/>
            <p:nvPr/>
          </p:nvGrpSpPr>
          <p:grpSpPr>
            <a:xfrm>
              <a:off x="5513970" y="3350330"/>
              <a:ext cx="1319692" cy="2812785"/>
              <a:chOff x="5665367" y="3350330"/>
              <a:chExt cx="1319692" cy="281278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BD64792-55ED-97CE-8E79-63A25CDFA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5367" y="3350330"/>
                <a:ext cx="1319692" cy="234957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9443EF-C410-38E3-53E3-D6CFFC107B82}"/>
                  </a:ext>
                </a:extLst>
              </p:cNvPr>
              <p:cNvSpPr txBox="1"/>
              <p:nvPr/>
            </p:nvSpPr>
            <p:spPr>
              <a:xfrm>
                <a:off x="6009111" y="5793783"/>
                <a:ext cx="697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옆굽</a:t>
                </a:r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B095F28-0D4B-ED92-B3CB-8A650759C7B6}"/>
                </a:ext>
              </a:extLst>
            </p:cNvPr>
            <p:cNvGrpSpPr/>
            <p:nvPr/>
          </p:nvGrpSpPr>
          <p:grpSpPr>
            <a:xfrm>
              <a:off x="7156424" y="3558884"/>
              <a:ext cx="1245330" cy="2622017"/>
              <a:chOff x="7326905" y="3518516"/>
              <a:chExt cx="1245330" cy="262201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60A04EB-3669-4ED7-596E-8F5F8A5CC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6905" y="3518516"/>
                <a:ext cx="1245330" cy="2136258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5D3BAF-4ED8-3D8E-CE82-383D27C740F2}"/>
                  </a:ext>
                </a:extLst>
              </p:cNvPr>
              <p:cNvSpPr txBox="1"/>
              <p:nvPr/>
            </p:nvSpPr>
            <p:spPr>
              <a:xfrm>
                <a:off x="7663912" y="5771201"/>
                <a:ext cx="697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위굽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35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253FF3-A38E-4655-B5B1-3BD6CC07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D845527-0F89-4686-AFB1-88D790BE8EA8}"/>
              </a:ext>
            </a:extLst>
          </p:cNvPr>
          <p:cNvSpPr txBox="1">
            <a:spLocks/>
          </p:cNvSpPr>
          <p:nvPr/>
        </p:nvSpPr>
        <p:spPr>
          <a:xfrm>
            <a:off x="258381" y="167792"/>
            <a:ext cx="4041770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학습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50DBE-9912-2C2E-5F10-364BC2E5F9E3}"/>
              </a:ext>
            </a:extLst>
          </p:cNvPr>
          <p:cNvSpPr txBox="1"/>
          <p:nvPr/>
        </p:nvSpPr>
        <p:spPr>
          <a:xfrm>
            <a:off x="4858354" y="2440169"/>
            <a:ext cx="375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자세 별 </a:t>
            </a:r>
            <a:r>
              <a:rPr lang="en-US" altLang="ko-KR" dirty="0"/>
              <a:t>6000</a:t>
            </a:r>
            <a:r>
              <a:rPr lang="ko-KR" altLang="en-US" dirty="0"/>
              <a:t>개 데이터 생성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069A9A9-70DB-DDF4-446F-1AB35C147819}"/>
              </a:ext>
            </a:extLst>
          </p:cNvPr>
          <p:cNvGrpSpPr/>
          <p:nvPr/>
        </p:nvGrpSpPr>
        <p:grpSpPr>
          <a:xfrm>
            <a:off x="628650" y="1084737"/>
            <a:ext cx="4133172" cy="5271614"/>
            <a:chOff x="1066511" y="1055568"/>
            <a:chExt cx="4133172" cy="52716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0D69FA-ACBE-5213-2FD5-4279C7F20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511" y="1584701"/>
              <a:ext cx="4133172" cy="4742481"/>
            </a:xfrm>
            <a:prstGeom prst="rect">
              <a:avLst/>
            </a:prstGeom>
          </p:spPr>
        </p:pic>
        <p:sp>
          <p:nvSpPr>
            <p:cNvPr id="11" name="왼쪽 중괄호 10">
              <a:extLst>
                <a:ext uri="{FF2B5EF4-FFF2-40B4-BE49-F238E27FC236}">
                  <a16:creationId xmlns:a16="http://schemas.microsoft.com/office/drawing/2014/main" id="{997AF748-8B01-1115-F944-3B1DFF957D3A}"/>
                </a:ext>
              </a:extLst>
            </p:cNvPr>
            <p:cNvSpPr/>
            <p:nvPr/>
          </p:nvSpPr>
          <p:spPr>
            <a:xfrm rot="5400000">
              <a:off x="1899511" y="733266"/>
              <a:ext cx="257657" cy="144521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id="{BA635D8A-D99A-F8FB-6472-9FCC49D5C99C}"/>
                </a:ext>
              </a:extLst>
            </p:cNvPr>
            <p:cNvSpPr/>
            <p:nvPr/>
          </p:nvSpPr>
          <p:spPr>
            <a:xfrm rot="5400000">
              <a:off x="3455152" y="712275"/>
              <a:ext cx="257657" cy="1495588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1569D9-1A5B-7E17-49B0-4CF3CCF4366E}"/>
                </a:ext>
              </a:extLst>
            </p:cNvPr>
            <p:cNvSpPr txBox="1"/>
            <p:nvPr/>
          </p:nvSpPr>
          <p:spPr>
            <a:xfrm>
              <a:off x="1396565" y="1060431"/>
              <a:ext cx="13641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팔상박</a:t>
              </a:r>
              <a:r>
                <a:rPr lang="en-US" altLang="ko-KR" sz="1200" dirty="0"/>
                <a:t> </a:t>
              </a:r>
              <a:r>
                <a:rPr lang="ko-KR" altLang="en-US" sz="1200" dirty="0" err="1"/>
                <a:t>쿼터니언</a:t>
              </a:r>
              <a:endParaRPr lang="ko-KR" alt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707830-3676-70D1-CFAA-55A05AA4B4D5}"/>
                </a:ext>
              </a:extLst>
            </p:cNvPr>
            <p:cNvSpPr txBox="1"/>
            <p:nvPr/>
          </p:nvSpPr>
          <p:spPr>
            <a:xfrm>
              <a:off x="2901911" y="1056588"/>
              <a:ext cx="1364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err="1"/>
                <a:t>팔하박</a:t>
              </a:r>
              <a:r>
                <a:rPr lang="en-US" altLang="ko-KR" sz="1200" dirty="0"/>
                <a:t> </a:t>
              </a:r>
              <a:r>
                <a:rPr lang="ko-KR" altLang="en-US" sz="1200" dirty="0" err="1"/>
                <a:t>쿼터니언</a:t>
              </a:r>
              <a:endParaRPr lang="ko-KR" altLang="en-US" sz="1200" dirty="0"/>
            </a:p>
          </p:txBody>
        </p:sp>
        <p:sp>
          <p:nvSpPr>
            <p:cNvPr id="28" name="왼쪽 중괄호 27">
              <a:extLst>
                <a:ext uri="{FF2B5EF4-FFF2-40B4-BE49-F238E27FC236}">
                  <a16:creationId xmlns:a16="http://schemas.microsoft.com/office/drawing/2014/main" id="{C260CFA6-4A24-74B7-98C6-FD9672D174A0}"/>
                </a:ext>
              </a:extLst>
            </p:cNvPr>
            <p:cNvSpPr/>
            <p:nvPr/>
          </p:nvSpPr>
          <p:spPr>
            <a:xfrm rot="5400000">
              <a:off x="4499637" y="1288977"/>
              <a:ext cx="257657" cy="344838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863B41-B79C-8597-2410-242D002364D8}"/>
                </a:ext>
              </a:extLst>
            </p:cNvPr>
            <p:cNvSpPr txBox="1"/>
            <p:nvPr/>
          </p:nvSpPr>
          <p:spPr>
            <a:xfrm>
              <a:off x="4302643" y="1055568"/>
              <a:ext cx="676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레이블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FB5407-BDB3-E419-9066-7532FA617188}"/>
              </a:ext>
            </a:extLst>
          </p:cNvPr>
          <p:cNvSpPr txBox="1"/>
          <p:nvPr/>
        </p:nvSpPr>
        <p:spPr>
          <a:xfrm>
            <a:off x="4980403" y="3708592"/>
            <a:ext cx="3599846" cy="115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각 자세를 </a:t>
            </a:r>
            <a:r>
              <a:rPr lang="en-US" altLang="ko-KR" sz="1600" dirty="0"/>
              <a:t>z</a:t>
            </a:r>
            <a:r>
              <a:rPr lang="ko-KR" altLang="en-US" sz="1600" dirty="0"/>
              <a:t>축 대칭으로 가정하여 </a:t>
            </a:r>
            <a:r>
              <a:rPr lang="en-US" altLang="ko-KR" sz="1600" dirty="0"/>
              <a:t>z</a:t>
            </a:r>
            <a:r>
              <a:rPr lang="ko-KR" altLang="en-US" sz="1600" dirty="0"/>
              <a:t>축 회전을 통해 </a:t>
            </a:r>
            <a:r>
              <a:rPr lang="en-US" altLang="ko-KR" sz="1600" dirty="0"/>
              <a:t>data augmentation </a:t>
            </a:r>
            <a:r>
              <a:rPr lang="ko-KR" altLang="en-US" sz="1600" dirty="0"/>
              <a:t>을 진행함</a:t>
            </a:r>
          </a:p>
        </p:txBody>
      </p:sp>
    </p:spTree>
    <p:extLst>
      <p:ext uri="{BB962C8B-B14F-4D97-AF65-F5344CB8AC3E}">
        <p14:creationId xmlns:p14="http://schemas.microsoft.com/office/powerpoint/2010/main" val="2746807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253FF3-A38E-4655-B5B1-3BD6CC07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D845527-0F89-4686-AFB1-88D790BE8EA8}"/>
              </a:ext>
            </a:extLst>
          </p:cNvPr>
          <p:cNvSpPr txBox="1">
            <a:spLocks/>
          </p:cNvSpPr>
          <p:nvPr/>
        </p:nvSpPr>
        <p:spPr>
          <a:xfrm>
            <a:off x="258381" y="167792"/>
            <a:ext cx="4041770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학습 데이터 패턴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998D46-39AC-0745-F2C2-797DE573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31" y="948134"/>
            <a:ext cx="3064317" cy="2673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B56898-2D2F-B548-29F4-BDC0B98B4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19" y="989915"/>
            <a:ext cx="2975350" cy="2589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97EE3A-6283-5926-013B-794FABDB7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52" y="3829564"/>
            <a:ext cx="3099296" cy="26642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15338E-34BE-023F-45E7-A1B136AA1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119" y="3829564"/>
            <a:ext cx="3099296" cy="2686808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D43798-9C49-0131-711F-B1A11D21BFD8}"/>
              </a:ext>
            </a:extLst>
          </p:cNvPr>
          <p:cNvGrpSpPr/>
          <p:nvPr/>
        </p:nvGrpSpPr>
        <p:grpSpPr>
          <a:xfrm>
            <a:off x="7413669" y="2980881"/>
            <a:ext cx="1138419" cy="1409667"/>
            <a:chOff x="7402046" y="3316645"/>
            <a:chExt cx="1138419" cy="14096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BD9683-F008-4AF8-97B6-137456317BB3}"/>
                </a:ext>
              </a:extLst>
            </p:cNvPr>
            <p:cNvSpPr txBox="1"/>
            <p:nvPr/>
          </p:nvSpPr>
          <p:spPr>
            <a:xfrm>
              <a:off x="7864989" y="4418535"/>
              <a:ext cx="658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앞굽</a:t>
              </a:r>
              <a:endParaRPr lang="ko-KR" alt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D2F84E-45D1-088D-D3B7-F8069E20441B}"/>
                </a:ext>
              </a:extLst>
            </p:cNvPr>
            <p:cNvSpPr txBox="1"/>
            <p:nvPr/>
          </p:nvSpPr>
          <p:spPr>
            <a:xfrm>
              <a:off x="7871208" y="3316645"/>
              <a:ext cx="658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차렷</a:t>
              </a:r>
              <a:endParaRPr lang="ko-KR" alt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AF5A85-F662-D14C-F9A1-5F849845736B}"/>
                </a:ext>
              </a:extLst>
            </p:cNvPr>
            <p:cNvSpPr txBox="1"/>
            <p:nvPr/>
          </p:nvSpPr>
          <p:spPr>
            <a:xfrm>
              <a:off x="7881787" y="3577542"/>
              <a:ext cx="658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옆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373F61-CB6E-69F0-A28F-9F8334D5CA92}"/>
                </a:ext>
              </a:extLst>
            </p:cNvPr>
            <p:cNvSpPr txBox="1"/>
            <p:nvPr/>
          </p:nvSpPr>
          <p:spPr>
            <a:xfrm>
              <a:off x="7864989" y="3867590"/>
              <a:ext cx="658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4C4C73-1205-9D72-8F8B-89B1A84F82FF}"/>
                </a:ext>
              </a:extLst>
            </p:cNvPr>
            <p:cNvSpPr txBox="1"/>
            <p:nvPr/>
          </p:nvSpPr>
          <p:spPr>
            <a:xfrm>
              <a:off x="7864989" y="4126064"/>
              <a:ext cx="658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위굽</a:t>
              </a:r>
              <a:endParaRPr lang="ko-KR" altLang="en-US" sz="1400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5F20BDF-F0DE-2C05-90BA-B7DCA1B6DA77}"/>
                </a:ext>
              </a:extLst>
            </p:cNvPr>
            <p:cNvSpPr/>
            <p:nvPr/>
          </p:nvSpPr>
          <p:spPr>
            <a:xfrm>
              <a:off x="7402046" y="4449675"/>
              <a:ext cx="502928" cy="20743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6B9D05D-AD65-B61A-5906-8001ACF57453}"/>
                </a:ext>
              </a:extLst>
            </p:cNvPr>
            <p:cNvSpPr/>
            <p:nvPr/>
          </p:nvSpPr>
          <p:spPr>
            <a:xfrm>
              <a:off x="7402046" y="3335883"/>
              <a:ext cx="502928" cy="20743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FA51FA2-F712-5D8A-DF4E-FC7E6B8A0A5D}"/>
                </a:ext>
              </a:extLst>
            </p:cNvPr>
            <p:cNvSpPr/>
            <p:nvPr/>
          </p:nvSpPr>
          <p:spPr>
            <a:xfrm>
              <a:off x="7402046" y="3610059"/>
              <a:ext cx="502928" cy="20743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990D47E-FAB5-2B73-C017-2840926CA054}"/>
                </a:ext>
              </a:extLst>
            </p:cNvPr>
            <p:cNvSpPr/>
            <p:nvPr/>
          </p:nvSpPr>
          <p:spPr>
            <a:xfrm>
              <a:off x="7402046" y="3885319"/>
              <a:ext cx="502928" cy="207436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93AE9A8-14BA-5E4C-97B2-53B3548E6057}"/>
                </a:ext>
              </a:extLst>
            </p:cNvPr>
            <p:cNvSpPr/>
            <p:nvPr/>
          </p:nvSpPr>
          <p:spPr>
            <a:xfrm>
              <a:off x="7402046" y="4165328"/>
              <a:ext cx="502928" cy="20743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3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9E6F1D98-6561-4AA9-9A9F-ED4A4AF294BC}"/>
              </a:ext>
            </a:extLst>
          </p:cNvPr>
          <p:cNvSpPr txBox="1">
            <a:spLocks/>
          </p:cNvSpPr>
          <p:nvPr/>
        </p:nvSpPr>
        <p:spPr>
          <a:xfrm>
            <a:off x="292205" y="169880"/>
            <a:ext cx="4548152" cy="390086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5179">
              <a:spcBef>
                <a:spcPts val="188"/>
              </a:spcBef>
            </a:pPr>
            <a:r>
              <a:rPr lang="ko-KR" altLang="en-US" sz="2400" b="1" kern="0" dirty="0">
                <a:solidFill>
                  <a:schemeClr val="bg1"/>
                </a:solidFill>
              </a:rPr>
              <a:t>프로젝트 명세</a:t>
            </a:r>
            <a:endParaRPr lang="en-US" sz="2400" b="1" kern="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7A4856-ABCC-B7A7-DAC9-F4E155062D0A}"/>
              </a:ext>
            </a:extLst>
          </p:cNvPr>
          <p:cNvGrpSpPr/>
          <p:nvPr/>
        </p:nvGrpSpPr>
        <p:grpSpPr>
          <a:xfrm>
            <a:off x="1023825" y="1313955"/>
            <a:ext cx="7096349" cy="4230089"/>
            <a:chOff x="1023825" y="1428433"/>
            <a:chExt cx="7096349" cy="4230089"/>
          </a:xfrm>
        </p:grpSpPr>
        <p:graphicFrame>
          <p:nvGraphicFramePr>
            <p:cNvPr id="3" name="개체 2">
              <a:extLst>
                <a:ext uri="{FF2B5EF4-FFF2-40B4-BE49-F238E27FC236}">
                  <a16:creationId xmlns:a16="http://schemas.microsoft.com/office/drawing/2014/main" id="{5B877414-9A87-FF4C-D98E-4CA5DB8E0DC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7063340"/>
                </p:ext>
              </p:extLst>
            </p:nvPr>
          </p:nvGraphicFramePr>
          <p:xfrm>
            <a:off x="1023825" y="1428433"/>
            <a:ext cx="7096349" cy="4230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3" imgW="10468080" imgH="6238800" progId="Paint.Picture">
                    <p:embed/>
                  </p:oleObj>
                </mc:Choice>
                <mc:Fallback>
                  <p:oleObj name="비트맵 이미지" r:id="rId3" imgW="10468080" imgH="6238800" progId="Paint.Picture">
                    <p:embed/>
                    <p:pic>
                      <p:nvPicPr>
                        <p:cNvPr id="3" name="개체 2">
                          <a:extLst>
                            <a:ext uri="{FF2B5EF4-FFF2-40B4-BE49-F238E27FC236}">
                              <a16:creationId xmlns:a16="http://schemas.microsoft.com/office/drawing/2014/main" id="{5B877414-9A87-FF4C-D98E-4CA5DB8E0D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3825" y="1428433"/>
                          <a:ext cx="7096349" cy="423008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A3B1EEF-1769-B810-F7FE-01F0AC9DA169}"/>
                </a:ext>
              </a:extLst>
            </p:cNvPr>
            <p:cNvSpPr/>
            <p:nvPr/>
          </p:nvSpPr>
          <p:spPr>
            <a:xfrm>
              <a:off x="3689876" y="2979870"/>
              <a:ext cx="699247" cy="2904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9C7566-FDF4-6A89-C07B-BE4FE356995C}"/>
                </a:ext>
              </a:extLst>
            </p:cNvPr>
            <p:cNvSpPr/>
            <p:nvPr/>
          </p:nvSpPr>
          <p:spPr>
            <a:xfrm>
              <a:off x="6467141" y="2981665"/>
              <a:ext cx="417755" cy="2904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F602819-385D-3517-1932-33490351F0DE}"/>
                </a:ext>
              </a:extLst>
            </p:cNvPr>
            <p:cNvSpPr/>
            <p:nvPr/>
          </p:nvSpPr>
          <p:spPr>
            <a:xfrm>
              <a:off x="3033655" y="4026949"/>
              <a:ext cx="1463041" cy="2904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D60E5D-465F-EEF1-3B5D-224526547BEA}"/>
              </a:ext>
            </a:extLst>
          </p:cNvPr>
          <p:cNvSpPr txBox="1"/>
          <p:nvPr/>
        </p:nvSpPr>
        <p:spPr>
          <a:xfrm>
            <a:off x="1023825" y="5823757"/>
            <a:ext cx="700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IMU </a:t>
            </a:r>
            <a:r>
              <a:rPr lang="ko-KR" altLang="en-US" dirty="0"/>
              <a:t>를 이용한 모션 캡쳐 및 자세 판단까지 진행 완료함</a:t>
            </a:r>
          </a:p>
        </p:txBody>
      </p:sp>
      <p:sp>
        <p:nvSpPr>
          <p:cNvPr id="16" name="슬라이드 번호 개체 틀 7">
            <a:extLst>
              <a:ext uri="{FF2B5EF4-FFF2-40B4-BE49-F238E27FC236}">
                <a16:creationId xmlns:a16="http://schemas.microsoft.com/office/drawing/2014/main" id="{92DD19D0-2490-A759-2794-D9AC043AC666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C5EEE9-99B2-42EF-B93B-C2ADC317DDD2}" type="slidenum">
              <a:rPr lang="ko-KR" altLang="en-US" smtClean="0"/>
              <a:pPr algn="r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835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253FF3-A38E-4655-B5B1-3BD6CC07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D845527-0F89-4686-AFB1-88D790BE8EA8}"/>
              </a:ext>
            </a:extLst>
          </p:cNvPr>
          <p:cNvSpPr txBox="1">
            <a:spLocks/>
          </p:cNvSpPr>
          <p:nvPr/>
        </p:nvSpPr>
        <p:spPr>
          <a:xfrm>
            <a:off x="258381" y="167792"/>
            <a:ext cx="4041770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교차 검증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50E03-5878-8114-9042-186C92E9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72" y="1086717"/>
            <a:ext cx="6917746" cy="54521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23B320-4C39-E458-F7A2-B71DF9206F5C}"/>
              </a:ext>
            </a:extLst>
          </p:cNvPr>
          <p:cNvSpPr/>
          <p:nvPr/>
        </p:nvSpPr>
        <p:spPr>
          <a:xfrm>
            <a:off x="6065240" y="1551963"/>
            <a:ext cx="1770077" cy="897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68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253FF3-A38E-4655-B5B1-3BD6CC07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D845527-0F89-4686-AFB1-88D790BE8EA8}"/>
              </a:ext>
            </a:extLst>
          </p:cNvPr>
          <p:cNvSpPr txBox="1">
            <a:spLocks/>
          </p:cNvSpPr>
          <p:nvPr/>
        </p:nvSpPr>
        <p:spPr>
          <a:xfrm>
            <a:off x="258381" y="167792"/>
            <a:ext cx="4041770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분류기 학습 </a:t>
            </a:r>
            <a:r>
              <a:rPr lang="en-US" altLang="ko-KR" sz="1800" b="1" dirty="0">
                <a:solidFill>
                  <a:schemeClr val="bg1"/>
                </a:solidFill>
              </a:rPr>
              <a:t>(</a:t>
            </a:r>
            <a:r>
              <a:rPr lang="ko-KR" altLang="en-US" sz="1800" b="1" dirty="0" err="1">
                <a:solidFill>
                  <a:schemeClr val="bg1"/>
                </a:solidFill>
              </a:rPr>
              <a:t>매트랩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  <a:endParaRPr lang="ko-KR" altLang="en-US" sz="2378" b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9E7CD1-9E08-E1DA-4BB0-02CD4328B59E}"/>
              </a:ext>
            </a:extLst>
          </p:cNvPr>
          <p:cNvGrpSpPr/>
          <p:nvPr/>
        </p:nvGrpSpPr>
        <p:grpSpPr>
          <a:xfrm>
            <a:off x="494275" y="1792553"/>
            <a:ext cx="2705670" cy="2568036"/>
            <a:chOff x="857049" y="1809426"/>
            <a:chExt cx="3252908" cy="278323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ED62B80-F8DA-7538-527C-A67FFCECA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049" y="1809426"/>
              <a:ext cx="3252908" cy="278323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46A2EF-066F-A0C8-6AE0-E05E4453D2DD}"/>
                </a:ext>
              </a:extLst>
            </p:cNvPr>
            <p:cNvSpPr/>
            <p:nvPr/>
          </p:nvSpPr>
          <p:spPr>
            <a:xfrm>
              <a:off x="922150" y="2568844"/>
              <a:ext cx="3138407" cy="240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14E8D0-7F07-6F22-1BAF-4150F524209A}"/>
              </a:ext>
            </a:extLst>
          </p:cNvPr>
          <p:cNvGrpSpPr/>
          <p:nvPr/>
        </p:nvGrpSpPr>
        <p:grpSpPr>
          <a:xfrm>
            <a:off x="3213005" y="1792553"/>
            <a:ext cx="2705670" cy="2568035"/>
            <a:chOff x="5329238" y="1779238"/>
            <a:chExt cx="3093838" cy="269977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FF06B7-2265-B645-8798-3162DE711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9238" y="1779238"/>
              <a:ext cx="3093838" cy="269977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413CE4-FB13-FBED-ED26-797830428069}"/>
                </a:ext>
              </a:extLst>
            </p:cNvPr>
            <p:cNvSpPr/>
            <p:nvPr/>
          </p:nvSpPr>
          <p:spPr>
            <a:xfrm>
              <a:off x="5401160" y="2499102"/>
              <a:ext cx="2944678" cy="240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A6E9B1-AE1D-BFB6-ABD2-DE24257AFCE7}"/>
              </a:ext>
            </a:extLst>
          </p:cNvPr>
          <p:cNvSpPr txBox="1"/>
          <p:nvPr/>
        </p:nvSpPr>
        <p:spPr>
          <a:xfrm>
            <a:off x="1506866" y="1320456"/>
            <a:ext cx="57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kNN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83C8C9-769B-01E3-4F1E-7523E292F486}"/>
              </a:ext>
            </a:extLst>
          </p:cNvPr>
          <p:cNvSpPr txBox="1"/>
          <p:nvPr/>
        </p:nvSpPr>
        <p:spPr>
          <a:xfrm>
            <a:off x="4156964" y="1320456"/>
            <a:ext cx="104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앙상블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B964D-AD99-FF4B-7653-A3D76E2E651D}"/>
              </a:ext>
            </a:extLst>
          </p:cNvPr>
          <p:cNvSpPr txBox="1"/>
          <p:nvPr/>
        </p:nvSpPr>
        <p:spPr>
          <a:xfrm>
            <a:off x="6888458" y="1320456"/>
            <a:ext cx="104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신경망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AC765-1BB2-1F40-27B8-181588DE3CA0}"/>
              </a:ext>
            </a:extLst>
          </p:cNvPr>
          <p:cNvSpPr txBox="1"/>
          <p:nvPr/>
        </p:nvSpPr>
        <p:spPr>
          <a:xfrm>
            <a:off x="609242" y="5330944"/>
            <a:ext cx="7941065" cy="46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실시간 자세 추정을 위해 예측속도가 가장 빠른 신경망을 사용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A41DEA7-84FF-EA59-F238-4C4142859F24}"/>
              </a:ext>
            </a:extLst>
          </p:cNvPr>
          <p:cNvGrpSpPr/>
          <p:nvPr/>
        </p:nvGrpSpPr>
        <p:grpSpPr>
          <a:xfrm>
            <a:off x="5931735" y="1792553"/>
            <a:ext cx="2705670" cy="2955494"/>
            <a:chOff x="5877947" y="1821859"/>
            <a:chExt cx="2705670" cy="29554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F27419D-8479-EC55-D2AB-0F87230E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7947" y="1821859"/>
              <a:ext cx="2705670" cy="2955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22CB2D7-5464-1DFE-690B-94FDD8EE1DC8}"/>
                </a:ext>
              </a:extLst>
            </p:cNvPr>
            <p:cNvSpPr/>
            <p:nvPr/>
          </p:nvSpPr>
          <p:spPr>
            <a:xfrm>
              <a:off x="5901210" y="2505633"/>
              <a:ext cx="2649097" cy="241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1AB523-A63C-7709-B91B-5FD3B3B2BB49}"/>
                </a:ext>
              </a:extLst>
            </p:cNvPr>
            <p:cNvSpPr/>
            <p:nvPr/>
          </p:nvSpPr>
          <p:spPr>
            <a:xfrm>
              <a:off x="5901210" y="3324982"/>
              <a:ext cx="1581769" cy="8025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9D9A8B-B526-4A3F-ECBC-058C8B6985C1}"/>
              </a:ext>
            </a:extLst>
          </p:cNvPr>
          <p:cNvSpPr/>
          <p:nvPr/>
        </p:nvSpPr>
        <p:spPr>
          <a:xfrm>
            <a:off x="5954998" y="2030770"/>
            <a:ext cx="1581769" cy="241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94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5483392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분류기 학습 </a:t>
            </a:r>
            <a:r>
              <a:rPr lang="en-US" altLang="ko-KR" sz="1800" b="1" dirty="0">
                <a:solidFill>
                  <a:schemeClr val="bg1"/>
                </a:solidFill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</a:rPr>
              <a:t>파이썬 </a:t>
            </a:r>
            <a:r>
              <a:rPr lang="ko-KR" altLang="en-US" sz="1800" b="1" dirty="0" err="1">
                <a:solidFill>
                  <a:schemeClr val="bg1"/>
                </a:solidFill>
              </a:rPr>
              <a:t>케라스</a:t>
            </a:r>
            <a:r>
              <a:rPr lang="en-US" altLang="ko-KR" sz="1800" b="1" dirty="0">
                <a:solidFill>
                  <a:schemeClr val="bg1"/>
                </a:solidFill>
              </a:rPr>
              <a:t>,</a:t>
            </a: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err="1">
                <a:solidFill>
                  <a:schemeClr val="bg1"/>
                </a:solidFill>
              </a:rPr>
              <a:t>EduBridge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  <a:endParaRPr lang="ko-KR" altLang="en-US"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8D7804-19F5-CEB8-82F1-FEF47CB15967}"/>
              </a:ext>
            </a:extLst>
          </p:cNvPr>
          <p:cNvGrpSpPr/>
          <p:nvPr/>
        </p:nvGrpSpPr>
        <p:grpSpPr>
          <a:xfrm>
            <a:off x="595094" y="951050"/>
            <a:ext cx="6970411" cy="5428365"/>
            <a:chOff x="822960" y="927980"/>
            <a:chExt cx="6970411" cy="542836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E68797-95F3-F051-19D0-4DC820DE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960" y="927980"/>
              <a:ext cx="6970411" cy="542836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52B739-6CB4-4208-7631-50A05B64A385}"/>
                </a:ext>
              </a:extLst>
            </p:cNvPr>
            <p:cNvSpPr/>
            <p:nvPr/>
          </p:nvSpPr>
          <p:spPr>
            <a:xfrm>
              <a:off x="6457950" y="5746459"/>
              <a:ext cx="1335421" cy="2852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849BE07-934D-370B-C491-4871F6EB8141}"/>
              </a:ext>
            </a:extLst>
          </p:cNvPr>
          <p:cNvSpPr txBox="1"/>
          <p:nvPr/>
        </p:nvSpPr>
        <p:spPr>
          <a:xfrm>
            <a:off x="6325299" y="1409351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매트랩과 동일한 신경망 모델 사용</a:t>
            </a:r>
          </a:p>
        </p:txBody>
      </p:sp>
    </p:spTree>
    <p:extLst>
      <p:ext uri="{BB962C8B-B14F-4D97-AF65-F5344CB8AC3E}">
        <p14:creationId xmlns:p14="http://schemas.microsoft.com/office/powerpoint/2010/main" val="3477854409"/>
      </p:ext>
    </p:extLst>
  </p:cSld>
  <p:clrMapOvr>
    <a:masterClrMapping/>
  </p:clrMapOvr>
  <p:transition advTm="12857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5483392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spc="-69" dirty="0">
                <a:solidFill>
                  <a:schemeClr val="bg1"/>
                </a:solidFill>
              </a:rPr>
              <a:t>실시간 모션 캡처 및 판별</a:t>
            </a:r>
            <a:endParaRPr lang="ko-KR" altLang="en-US"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9" name="그림 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E54AC8F2-86D8-13BC-C1CC-E8AE474EB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56" y="1722602"/>
            <a:ext cx="8354573" cy="39962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95BD6FB-77D6-0EA9-1C3D-09133DF9F27D}"/>
              </a:ext>
            </a:extLst>
          </p:cNvPr>
          <p:cNvSpPr/>
          <p:nvPr/>
        </p:nvSpPr>
        <p:spPr>
          <a:xfrm>
            <a:off x="2243379" y="1730588"/>
            <a:ext cx="507570" cy="364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EFD18-98C3-6E0B-3D61-1FC075E66A42}"/>
              </a:ext>
            </a:extLst>
          </p:cNvPr>
          <p:cNvSpPr txBox="1"/>
          <p:nvPr/>
        </p:nvSpPr>
        <p:spPr>
          <a:xfrm>
            <a:off x="445576" y="1059142"/>
            <a:ext cx="282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 결과물</a:t>
            </a:r>
          </a:p>
        </p:txBody>
      </p:sp>
    </p:spTree>
    <p:extLst>
      <p:ext uri="{BB962C8B-B14F-4D97-AF65-F5344CB8AC3E}">
        <p14:creationId xmlns:p14="http://schemas.microsoft.com/office/powerpoint/2010/main" val="3882224399"/>
      </p:ext>
    </p:extLst>
  </p:cSld>
  <p:clrMapOvr>
    <a:masterClrMapping/>
  </p:clrMapOvr>
  <p:transition advTm="12857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4025295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spc="-69" dirty="0">
                <a:solidFill>
                  <a:schemeClr val="bg1"/>
                </a:solidFill>
              </a:rPr>
              <a:t>결론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9ED9D-AD42-44D6-BA4C-948215A21552}"/>
              </a:ext>
            </a:extLst>
          </p:cNvPr>
          <p:cNvSpPr txBox="1"/>
          <p:nvPr/>
        </p:nvSpPr>
        <p:spPr>
          <a:xfrm>
            <a:off x="1004696" y="1421196"/>
            <a:ext cx="7130834" cy="336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진행 완료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IMU </a:t>
            </a:r>
            <a:r>
              <a:rPr lang="ko-KR" altLang="en-US" dirty="0"/>
              <a:t>를 이용한 모션 캡처 기술 이해 및 실현 가능성 확인 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데이터 생성 및 분류기 학습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IMU 2</a:t>
            </a:r>
            <a:r>
              <a:rPr lang="ko-KR" altLang="en-US" dirty="0"/>
              <a:t>개를 이용한 팔 자세 실시간 판별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Future work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추가 </a:t>
            </a:r>
            <a:r>
              <a:rPr lang="en-US" altLang="ko-KR" dirty="0"/>
              <a:t>IMU </a:t>
            </a:r>
            <a:r>
              <a:rPr lang="ko-KR" altLang="en-US" dirty="0"/>
              <a:t>수령 후 풀 바디 캡쳐 진행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더 다양한 자세 분류</a:t>
            </a:r>
            <a:endParaRPr lang="en-US" altLang="ko-KR" dirty="0"/>
          </a:p>
        </p:txBody>
      </p:sp>
      <p:sp>
        <p:nvSpPr>
          <p:cNvPr id="15" name="슬라이드 번호 개체 틀 7">
            <a:extLst>
              <a:ext uri="{FF2B5EF4-FFF2-40B4-BE49-F238E27FC236}">
                <a16:creationId xmlns:a16="http://schemas.microsoft.com/office/drawing/2014/main" id="{0D65C9DC-7A83-C1B2-A094-92C0D18DB4D2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C5EEE9-99B2-42EF-B93B-C2ADC317DDD2}" type="slidenum">
              <a:rPr lang="ko-KR" altLang="en-US" smtClean="0"/>
              <a:pPr algn="r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097272"/>
      </p:ext>
    </p:extLst>
  </p:cSld>
  <p:clrMapOvr>
    <a:masterClrMapping/>
  </p:clrMapOvr>
  <p:transition advTm="12857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4025295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spc="-69" dirty="0">
                <a:solidFill>
                  <a:schemeClr val="bg1"/>
                </a:solidFill>
              </a:rPr>
              <a:t>업무 분장 및 정기 회의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9ED9D-AD42-44D6-BA4C-948215A21552}"/>
              </a:ext>
            </a:extLst>
          </p:cNvPr>
          <p:cNvSpPr txBox="1"/>
          <p:nvPr/>
        </p:nvSpPr>
        <p:spPr>
          <a:xfrm>
            <a:off x="834761" y="1178229"/>
            <a:ext cx="7040570" cy="212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김민겸</a:t>
            </a:r>
            <a:r>
              <a:rPr lang="en-US" altLang="ko-KR" dirty="0"/>
              <a:t>:</a:t>
            </a:r>
            <a:r>
              <a:rPr lang="ko-KR" altLang="en-US" dirty="0"/>
              <a:t> 프로젝트 총괄</a:t>
            </a:r>
            <a:r>
              <a:rPr lang="en-US" altLang="ko-KR" dirty="0"/>
              <a:t>(</a:t>
            </a:r>
            <a:r>
              <a:rPr lang="ko-KR" altLang="en-US" dirty="0"/>
              <a:t>자료 조사</a:t>
            </a:r>
            <a:r>
              <a:rPr lang="en-US" altLang="ko-KR" dirty="0"/>
              <a:t>, IMU,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 err="1"/>
              <a:t>모션캡쳐</a:t>
            </a:r>
            <a:r>
              <a:rPr lang="ko-KR" altLang="en-US" dirty="0"/>
              <a:t> 알고리즘</a:t>
            </a:r>
            <a:r>
              <a:rPr lang="en-US" altLang="ko-KR" dirty="0"/>
              <a:t>, </a:t>
            </a:r>
            <a:r>
              <a:rPr lang="ko-KR" altLang="en-US" dirty="0"/>
              <a:t>데이터 생성</a:t>
            </a:r>
            <a:r>
              <a:rPr lang="en-US" altLang="ko-KR" dirty="0"/>
              <a:t>, </a:t>
            </a:r>
            <a:r>
              <a:rPr lang="ko-KR" altLang="en-US" dirty="0" err="1"/>
              <a:t>매트랩</a:t>
            </a:r>
            <a:r>
              <a:rPr lang="ko-KR" altLang="en-US" dirty="0"/>
              <a:t> 분류기 학습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김선우</a:t>
            </a:r>
            <a:r>
              <a:rPr lang="en-US" altLang="ko-KR" dirty="0"/>
              <a:t>: IMU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en-US" altLang="ko-KR" dirty="0" err="1"/>
              <a:t>EduBridge</a:t>
            </a:r>
            <a:r>
              <a:rPr lang="en-US" altLang="ko-KR" dirty="0"/>
              <a:t> </a:t>
            </a:r>
            <a:r>
              <a:rPr lang="ko-KR" altLang="en-US" dirty="0"/>
              <a:t>에서 파이썬 </a:t>
            </a:r>
            <a:r>
              <a:rPr lang="ko-KR" altLang="en-US" dirty="0" err="1"/>
              <a:t>케라스</a:t>
            </a:r>
            <a:r>
              <a:rPr lang="ko-KR" altLang="en-US" dirty="0"/>
              <a:t> 신경망  코드 작성</a:t>
            </a:r>
            <a:r>
              <a:rPr lang="en-US" altLang="ko-KR" dirty="0"/>
              <a:t>, </a:t>
            </a:r>
            <a:r>
              <a:rPr lang="ko-KR" altLang="en-US" dirty="0"/>
              <a:t>화상 회의 일정 조율</a:t>
            </a:r>
            <a:endParaRPr lang="en-US" altLang="ko-KR" dirty="0"/>
          </a:p>
        </p:txBody>
      </p:sp>
      <p:sp>
        <p:nvSpPr>
          <p:cNvPr id="15" name="슬라이드 번호 개체 틀 7">
            <a:extLst>
              <a:ext uri="{FF2B5EF4-FFF2-40B4-BE49-F238E27FC236}">
                <a16:creationId xmlns:a16="http://schemas.microsoft.com/office/drawing/2014/main" id="{0D65C9DC-7A83-C1B2-A094-92C0D18DB4D2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C5EEE9-99B2-42EF-B93B-C2ADC317DDD2}" type="slidenum">
              <a:rPr lang="ko-KR" altLang="en-US" smtClean="0"/>
              <a:pPr algn="r"/>
              <a:t>25</a:t>
            </a:fld>
            <a:endParaRPr lang="ko-KR" altLang="en-US" dirty="0"/>
          </a:p>
        </p:txBody>
      </p:sp>
      <p:pic>
        <p:nvPicPr>
          <p:cNvPr id="8" name="그림 7" descr="텍스트, 실내, 모니터, 사람이(가) 표시된 사진&#10;&#10;자동 생성된 설명">
            <a:extLst>
              <a:ext uri="{FF2B5EF4-FFF2-40B4-BE49-F238E27FC236}">
                <a16:creationId xmlns:a16="http://schemas.microsoft.com/office/drawing/2014/main" id="{B89392EA-A314-869A-560F-D6344FBC3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82" y="3775665"/>
            <a:ext cx="3522639" cy="1981484"/>
          </a:xfrm>
          <a:prstGeom prst="rect">
            <a:avLst/>
          </a:prstGeom>
        </p:spPr>
      </p:pic>
      <p:pic>
        <p:nvPicPr>
          <p:cNvPr id="10" name="그림 9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C20EED26-C3CA-500E-8B0E-FFB0E45F9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99" y="4632223"/>
            <a:ext cx="2585746" cy="1454482"/>
          </a:xfrm>
          <a:prstGeom prst="rect">
            <a:avLst/>
          </a:prstGeom>
        </p:spPr>
      </p:pic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0B05F741-6367-6B73-A6D5-B78C11D6CF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212214"/>
              </p:ext>
            </p:extLst>
          </p:nvPr>
        </p:nvGraphicFramePr>
        <p:xfrm>
          <a:off x="4570113" y="4647330"/>
          <a:ext cx="2673093" cy="1506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5" imgW="18240480" imgH="10277640" progId="Paint.Picture">
                  <p:embed/>
                </p:oleObj>
              </mc:Choice>
              <mc:Fallback>
                <p:oleObj name="비트맵 이미지" r:id="rId5" imgW="18240480" imgH="10277640" progId="Paint.Picture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507D8444-B732-4F1A-8D0B-2B3741325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0113" y="4647330"/>
                        <a:ext cx="2673093" cy="1506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28926"/>
      </p:ext>
    </p:extLst>
  </p:cSld>
  <p:clrMapOvr>
    <a:masterClrMapping/>
  </p:clrMapOvr>
  <p:transition advTm="12857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9E6F1D98-6561-4AA9-9A9F-ED4A4AF294BC}"/>
              </a:ext>
            </a:extLst>
          </p:cNvPr>
          <p:cNvSpPr txBox="1">
            <a:spLocks/>
          </p:cNvSpPr>
          <p:nvPr/>
        </p:nvSpPr>
        <p:spPr>
          <a:xfrm>
            <a:off x="296131" y="169879"/>
            <a:ext cx="4380483" cy="39007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5168">
              <a:spcBef>
                <a:spcPts val="188"/>
              </a:spcBef>
            </a:pPr>
            <a:r>
              <a:rPr lang="ko-KR" altLang="en-US" sz="2378" b="1" kern="0" dirty="0">
                <a:solidFill>
                  <a:schemeClr val="bg1"/>
                </a:solidFill>
              </a:rPr>
              <a:t>참고 자료</a:t>
            </a:r>
            <a:endParaRPr lang="en-US" altLang="ko-KR" sz="2378" b="1" kern="0" dirty="0">
              <a:solidFill>
                <a:schemeClr val="bg1"/>
              </a:solidFill>
            </a:endParaRP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F1FCC04-C5DA-476B-9C7F-260DBEEADECC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C5EEE9-99B2-42EF-B93B-C2ADC317DDD2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26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42CD49-BB4C-465F-B8CD-537E5730319F}"/>
              </a:ext>
            </a:extLst>
          </p:cNvPr>
          <p:cNvSpPr txBox="1"/>
          <p:nvPr/>
        </p:nvSpPr>
        <p:spPr>
          <a:xfrm>
            <a:off x="600562" y="1238095"/>
            <a:ext cx="787701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Sola, Joan. "Quaternion kinematics for the error-state KF." </a:t>
            </a:r>
            <a:r>
              <a:rPr lang="en-US" altLang="ko-KR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Laboratoire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dAnalyse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dArchitecture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altLang="ko-KR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Systemes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-Centre national de la recherche </a:t>
            </a:r>
            <a:r>
              <a:rPr lang="en-US" altLang="ko-KR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scientifique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(LAAS-CNRS), Toulouse, France, Tech. Rep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(2012).</a:t>
            </a:r>
          </a:p>
          <a:p>
            <a:endParaRPr lang="en-US" altLang="ko-KR" sz="14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T.L.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Baldi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et al. "Upper body pose estimation using wearable inertial sensors and multiplicative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kalman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filter." IEEE Sensors Journal 20.1 (2019): 492-500.</a:t>
            </a:r>
          </a:p>
          <a:p>
            <a:endParaRPr lang="en-US" altLang="ko-KR" sz="1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G. </a:t>
            </a:r>
            <a:r>
              <a:rPr lang="en-US" altLang="ko-K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Santaera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"Low-cost, fast and accurate reconstruction of robotic and human postures via IMU measurements." 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2015 IEEE International Conference on Robotics and Automation (ICRA)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IEEE, 2015.</a:t>
            </a:r>
          </a:p>
          <a:p>
            <a:endParaRPr lang="en-US" altLang="ko-KR" sz="14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Schepers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Martin, Matteo </a:t>
            </a:r>
            <a:r>
              <a:rPr lang="en-US" altLang="ko-K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Giuberti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Giovanni </a:t>
            </a:r>
            <a:r>
              <a:rPr lang="en-US" altLang="ko-K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Bellusci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"</a:t>
            </a:r>
            <a:r>
              <a:rPr lang="en-US" altLang="ko-K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Xsens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mvn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Consistent tracking of human motion using inertial sensing." </a:t>
            </a:r>
            <a:r>
              <a:rPr lang="en-US" altLang="ko-KR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Xsens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Technol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1.8 (2018).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Open-Source Sensor Fusion. </a:t>
            </a:r>
            <a:r>
              <a:rPr lang="en-US" altLang="ko-KR" sz="1400" b="0" i="0" u="none" strike="noStrike" dirty="0">
                <a:solidFill>
                  <a:srgbClr val="0076A8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  <a:hlinkClick r:id="rId3"/>
              </a:rPr>
              <a:t>https://github.com/memsindustrygroup/Open-Source-Sensor-Fusion/tree/master/docs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https://tutorial.xsens.com/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https://www.youtube.com/watch?v=tBnS0NPdvvQ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Xsens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MVN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User Manual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93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4025295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spc="-69" dirty="0">
                <a:solidFill>
                  <a:schemeClr val="bg1"/>
                </a:solidFill>
              </a:rPr>
              <a:t>프로젝트 개요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9ED9D-AD42-44D6-BA4C-948215A21552}"/>
              </a:ext>
            </a:extLst>
          </p:cNvPr>
          <p:cNvSpPr txBox="1"/>
          <p:nvPr/>
        </p:nvSpPr>
        <p:spPr>
          <a:xfrm>
            <a:off x="871046" y="1361440"/>
            <a:ext cx="7203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내용</a:t>
            </a:r>
            <a:r>
              <a:rPr lang="en-US" altLang="ko-KR" b="1" dirty="0"/>
              <a:t>:</a:t>
            </a:r>
            <a:r>
              <a:rPr lang="en-US" altLang="ko-KR" dirty="0"/>
              <a:t> IMU</a:t>
            </a:r>
            <a:r>
              <a:rPr lang="ko-KR" altLang="en-US" dirty="0"/>
              <a:t> 기반 실시간 모션 캡쳐 및 자세 판별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기술</a:t>
            </a:r>
            <a:r>
              <a:rPr lang="en-US" altLang="ko-KR" b="1" dirty="0"/>
              <a:t>: </a:t>
            </a:r>
            <a:r>
              <a:rPr lang="ko-KR" altLang="en-US" dirty="0" err="1"/>
              <a:t>쿼터니언</a:t>
            </a:r>
            <a:r>
              <a:rPr lang="en-US" altLang="ko-KR" dirty="0"/>
              <a:t>, </a:t>
            </a:r>
            <a:r>
              <a:rPr lang="ko-KR" altLang="en-US" dirty="0"/>
              <a:t>칼만 필터</a:t>
            </a:r>
            <a:r>
              <a:rPr lang="en-US" altLang="ko-KR" dirty="0"/>
              <a:t>, </a:t>
            </a:r>
            <a:r>
              <a:rPr lang="ko-KR" altLang="en-US" dirty="0"/>
              <a:t>머신 러닝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b="1" dirty="0"/>
              <a:t>하드웨어</a:t>
            </a:r>
            <a:r>
              <a:rPr lang="en-US" altLang="ko-KR" b="1" dirty="0"/>
              <a:t>:</a:t>
            </a:r>
            <a:r>
              <a:rPr lang="en-US" altLang="ko-KR" dirty="0"/>
              <a:t> IMU, </a:t>
            </a:r>
            <a:r>
              <a:rPr lang="ko-KR" altLang="en-US" dirty="0" err="1"/>
              <a:t>스트랩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소프트웨어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매트랩</a:t>
            </a:r>
            <a:r>
              <a:rPr lang="en-US" altLang="ko-KR" dirty="0"/>
              <a:t>, </a:t>
            </a:r>
            <a:r>
              <a:rPr lang="ko-KR" altLang="en-US" dirty="0"/>
              <a:t>파이썬</a:t>
            </a:r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1571839" y="4741044"/>
            <a:ext cx="1243913" cy="551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IMU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850962" y="4741044"/>
            <a:ext cx="1243913" cy="551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칼만필터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30085" y="4741044"/>
            <a:ext cx="1243913" cy="551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분류기</a:t>
            </a:r>
          </a:p>
        </p:txBody>
      </p:sp>
      <p:cxnSp>
        <p:nvCxnSpPr>
          <p:cNvPr id="27" name="직선 화살표 연결선 26"/>
          <p:cNvCxnSpPr>
            <a:stCxn id="23" idx="3"/>
            <a:endCxn id="24" idx="1"/>
          </p:cNvCxnSpPr>
          <p:nvPr/>
        </p:nvCxnSpPr>
        <p:spPr>
          <a:xfrm>
            <a:off x="2815752" y="5017012"/>
            <a:ext cx="103521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4" idx="3"/>
            <a:endCxn id="25" idx="1"/>
          </p:cNvCxnSpPr>
          <p:nvPr/>
        </p:nvCxnSpPr>
        <p:spPr>
          <a:xfrm>
            <a:off x="5094875" y="5017012"/>
            <a:ext cx="103521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02464" y="4375695"/>
            <a:ext cx="8484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가속도 </a:t>
            </a:r>
            <a:r>
              <a:rPr lang="ko-KR" altLang="en-US" sz="1100" dirty="0" err="1"/>
              <a:t>자이로</a:t>
            </a:r>
            <a:r>
              <a:rPr lang="ko-KR" altLang="en-US" sz="1100" dirty="0"/>
              <a:t> 지자기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88231" y="4723717"/>
            <a:ext cx="848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쿼터니언</a:t>
            </a:r>
            <a:endParaRPr lang="ko-KR" altLang="en-US" sz="1100" dirty="0"/>
          </a:p>
        </p:txBody>
      </p:sp>
      <p:sp>
        <p:nvSpPr>
          <p:cNvPr id="15" name="슬라이드 번호 개체 틀 7">
            <a:extLst>
              <a:ext uri="{FF2B5EF4-FFF2-40B4-BE49-F238E27FC236}">
                <a16:creationId xmlns:a16="http://schemas.microsoft.com/office/drawing/2014/main" id="{0D65C9DC-7A83-C1B2-A094-92C0D18DB4D2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C5EEE9-99B2-42EF-B93B-C2ADC317DDD2}" type="slidenum">
              <a:rPr lang="ko-KR" altLang="en-US" smtClean="0"/>
              <a:pPr algn="r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547767"/>
      </p:ext>
    </p:extLst>
  </p:cSld>
  <p:clrMapOvr>
    <a:masterClrMapping/>
  </p:clrMapOvr>
  <p:transition advTm="12857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9E6F1D98-6561-4AA9-9A9F-ED4A4AF294BC}"/>
              </a:ext>
            </a:extLst>
          </p:cNvPr>
          <p:cNvSpPr txBox="1">
            <a:spLocks/>
          </p:cNvSpPr>
          <p:nvPr/>
        </p:nvSpPr>
        <p:spPr>
          <a:xfrm>
            <a:off x="292205" y="169880"/>
            <a:ext cx="4548152" cy="390086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5179">
              <a:spcBef>
                <a:spcPts val="188"/>
              </a:spcBef>
            </a:pPr>
            <a:r>
              <a:rPr lang="ko-KR" altLang="en-US" sz="2400" b="1" kern="0" dirty="0">
                <a:solidFill>
                  <a:schemeClr val="bg1"/>
                </a:solidFill>
              </a:rPr>
              <a:t>모션 캡처 소개</a:t>
            </a:r>
            <a:endParaRPr lang="en-US" sz="2400" b="1" kern="0" dirty="0">
              <a:solidFill>
                <a:schemeClr val="bg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940C1DB-B4E4-4760-BE2F-67D8E901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97963" y="2163084"/>
            <a:ext cx="3173950" cy="2375217"/>
          </a:xfrm>
          <a:prstGeom prst="rect">
            <a:avLst/>
          </a:prstGeom>
        </p:spPr>
      </p:pic>
      <p:pic>
        <p:nvPicPr>
          <p:cNvPr id="28" name="그림 27" descr="사람, 남자, 착용, 안경이(가) 표시된 사진&#10;&#10;자동 생성된 설명">
            <a:extLst>
              <a:ext uri="{FF2B5EF4-FFF2-40B4-BE49-F238E27FC236}">
                <a16:creationId xmlns:a16="http://schemas.microsoft.com/office/drawing/2014/main" id="{E5378E09-902C-42A4-8F1D-BD53037FF3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2557" y="4449320"/>
            <a:ext cx="3163057" cy="1779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0FF5E3-82C1-D02A-7BCB-65CCFFCE8D6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64511" y="3694587"/>
            <a:ext cx="3206932" cy="2415567"/>
          </a:xfrm>
          <a:prstGeom prst="rect">
            <a:avLst/>
          </a:prstGeom>
        </p:spPr>
      </p:pic>
      <p:pic>
        <p:nvPicPr>
          <p:cNvPr id="13" name="그림 1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B8B1674-CF38-454C-1BC3-CC3A9CF594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059063" y="1013264"/>
            <a:ext cx="2623411" cy="2337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4991A1-72C4-AF01-F7EC-783103F78B76}"/>
              </a:ext>
            </a:extLst>
          </p:cNvPr>
          <p:cNvSpPr txBox="1"/>
          <p:nvPr/>
        </p:nvSpPr>
        <p:spPr>
          <a:xfrm>
            <a:off x="461526" y="1013264"/>
            <a:ext cx="5506278" cy="87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신체의 움직임을 추정하고 기록하는 과정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마커</a:t>
            </a:r>
            <a:r>
              <a:rPr lang="en-US" altLang="ko-KR" dirty="0"/>
              <a:t>, </a:t>
            </a:r>
            <a:r>
              <a:rPr lang="ko-KR" altLang="en-US" dirty="0"/>
              <a:t>관성센서</a:t>
            </a:r>
            <a:r>
              <a:rPr lang="en-US" altLang="ko-KR" dirty="0"/>
              <a:t> </a:t>
            </a:r>
            <a:r>
              <a:rPr lang="ko-KR" altLang="en-US" dirty="0"/>
              <a:t>등 다양한 장비가 존재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슬라이드 번호 개체 틀 7">
            <a:extLst>
              <a:ext uri="{FF2B5EF4-FFF2-40B4-BE49-F238E27FC236}">
                <a16:creationId xmlns:a16="http://schemas.microsoft.com/office/drawing/2014/main" id="{A42594FC-B8CF-8AF0-EF0A-81C091ED5E27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C5EEE9-99B2-42EF-B93B-C2ADC317DDD2}" type="slidenum">
              <a:rPr lang="ko-KR" altLang="en-US" smtClean="0"/>
              <a:pPr algn="r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37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B4D71F1-7B37-A4D1-944D-6625D1B0B0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790264"/>
              </p:ext>
            </p:extLst>
          </p:nvPr>
        </p:nvGraphicFramePr>
        <p:xfrm>
          <a:off x="5469397" y="2171850"/>
          <a:ext cx="3221992" cy="2424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3" imgW="6039000" imgH="4543560" progId="Paint.Picture">
                  <p:embed/>
                </p:oleObj>
              </mc:Choice>
              <mc:Fallback>
                <p:oleObj name="비트맵 이미지" r:id="rId3" imgW="6039000" imgH="4543560" progId="Paint.Picture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B4D71F1-7B37-A4D1-944D-6625D1B0B0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9397" y="2171850"/>
                        <a:ext cx="3221992" cy="2424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5970297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en-US" altLang="ko-KR" sz="2378" b="1" spc="-69" dirty="0">
                <a:solidFill>
                  <a:schemeClr val="bg1"/>
                </a:solidFill>
              </a:rPr>
              <a:t>IMU </a:t>
            </a:r>
            <a:r>
              <a:rPr lang="ko-KR" altLang="en-US" sz="2378" b="1" spc="-69" dirty="0">
                <a:solidFill>
                  <a:schemeClr val="bg1"/>
                </a:solidFill>
              </a:rPr>
              <a:t>기반 모션 캡쳐 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9A27EBD2-876F-736D-83D5-FB72ECAC5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11004"/>
              </p:ext>
            </p:extLst>
          </p:nvPr>
        </p:nvGraphicFramePr>
        <p:xfrm>
          <a:off x="613187" y="1716533"/>
          <a:ext cx="4453512" cy="3424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3976">
                  <a:extLst>
                    <a:ext uri="{9D8B030D-6E8A-4147-A177-3AD203B41FA5}">
                      <a16:colId xmlns:a16="http://schemas.microsoft.com/office/drawing/2014/main" val="3718655939"/>
                    </a:ext>
                  </a:extLst>
                </a:gridCol>
                <a:gridCol w="3579536">
                  <a:extLst>
                    <a:ext uri="{9D8B030D-6E8A-4147-A177-3AD203B41FA5}">
                      <a16:colId xmlns:a16="http://schemas.microsoft.com/office/drawing/2014/main" val="2425953658"/>
                    </a:ext>
                  </a:extLst>
                </a:gridCol>
              </a:tblGrid>
              <a:tr h="194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장소 및 환경의 제약이 없음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상대적으로 저렴하고 간소한 장비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정밀한 방향 추정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404419"/>
                  </a:ext>
                </a:extLst>
              </a:tr>
              <a:tr h="1484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시간이 지남에 따른 오차 누적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정밀하지 않은 위치 추정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835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238326"/>
      </p:ext>
    </p:extLst>
  </p:cSld>
  <p:clrMapOvr>
    <a:masterClrMapping/>
  </p:clrMapOvr>
  <p:transition advTm="12857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2463847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dirty="0">
                <a:solidFill>
                  <a:schemeClr val="bg1"/>
                </a:solidFill>
              </a:rPr>
              <a:t>하드웨어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E5BD54-8AA7-4A4A-B67A-075CF435B2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14" b="95181" l="3810" r="95048">
                        <a14:foregroundMark x1="46095" y1="36948" x2="35429" y2="52008"/>
                        <a14:foregroundMark x1="47429" y1="33735" x2="37714" y2="18273"/>
                        <a14:foregroundMark x1="41714" y1="13253" x2="8381" y2="42771"/>
                        <a14:foregroundMark x1="8381" y1="42771" x2="7810" y2="44177"/>
                        <a14:foregroundMark x1="6667" y1="43574" x2="9143" y2="60241"/>
                        <a14:foregroundMark x1="30857" y1="86948" x2="13524" y2="72289"/>
                        <a14:foregroundMark x1="62286" y1="43976" x2="40000" y2="49598"/>
                        <a14:foregroundMark x1="35238" y1="33735" x2="32000" y2="42369"/>
                        <a14:foregroundMark x1="30667" y1="38554" x2="20952" y2="43373"/>
                        <a14:foregroundMark x1="22667" y1="42169" x2="37524" y2="62651"/>
                        <a14:foregroundMark x1="31238" y1="50201" x2="58286" y2="19679"/>
                        <a14:foregroundMark x1="58286" y1="19679" x2="58286" y2="20482"/>
                        <a14:foregroundMark x1="48952" y1="7229" x2="48952" y2="11446"/>
                        <a14:foregroundMark x1="48571" y1="9839" x2="46095" y2="11044"/>
                        <a14:foregroundMark x1="46667" y1="8635" x2="77714" y2="30321"/>
                        <a14:foregroundMark x1="77714" y1="30321" x2="77714" y2="30723"/>
                        <a14:foregroundMark x1="80571" y1="28313" x2="66857" y2="18876"/>
                        <a14:foregroundMark x1="81714" y1="32731" x2="58857" y2="53012"/>
                        <a14:foregroundMark x1="77714" y1="39357" x2="55810" y2="58434"/>
                        <a14:foregroundMark x1="83429" y1="38153" x2="69714" y2="47791"/>
                        <a14:foregroundMark x1="77143" y1="34538" x2="59238" y2="35141"/>
                        <a14:foregroundMark x1="67810" y1="33936" x2="60571" y2="29116"/>
                        <a14:foregroundMark x1="64000" y1="18273" x2="63238" y2="16466"/>
                        <a14:foregroundMark x1="50667" y1="7229" x2="58857" y2="14056"/>
                        <a14:foregroundMark x1="47429" y1="4418" x2="47429" y2="3815"/>
                        <a14:foregroundMark x1="47429" y1="4217" x2="49714" y2="13454"/>
                        <a14:foregroundMark x1="46857" y1="48394" x2="46286" y2="60442"/>
                        <a14:foregroundMark x1="47810" y1="45783" x2="54095" y2="62048"/>
                        <a14:foregroundMark x1="48571" y1="62249" x2="73714" y2="68072"/>
                        <a14:foregroundMark x1="75810" y1="44779" x2="47429" y2="45382"/>
                        <a14:foregroundMark x1="45524" y1="45783" x2="45714" y2="45382"/>
                        <a14:foregroundMark x1="45714" y1="44177" x2="48571" y2="42169"/>
                        <a14:foregroundMark x1="43238" y1="43976" x2="40952" y2="47189"/>
                        <a14:foregroundMark x1="38095" y1="36345" x2="42857" y2="50201"/>
                        <a14:foregroundMark x1="42857" y1="42369" x2="45524" y2="49398"/>
                        <a14:foregroundMark x1="50095" y1="43574" x2="58667" y2="56024"/>
                        <a14:foregroundMark x1="61143" y1="57831" x2="72000" y2="70683"/>
                        <a14:foregroundMark x1="72952" y1="72490" x2="64571" y2="73695"/>
                        <a14:foregroundMark x1="72952" y1="70683" x2="67429" y2="75301"/>
                        <a14:foregroundMark x1="72571" y1="70080" x2="66857" y2="74900"/>
                        <a14:foregroundMark x1="74286" y1="67671" x2="66857" y2="75301"/>
                        <a14:foregroundMark x1="74667" y1="65663" x2="61524" y2="68876"/>
                        <a14:foregroundMark x1="92571" y1="34940" x2="92571" y2="50201"/>
                        <a14:foregroundMark x1="94286" y1="42369" x2="95238" y2="51205"/>
                        <a14:foregroundMark x1="74667" y1="51205" x2="85524" y2="57831"/>
                        <a14:foregroundMark x1="86286" y1="55422" x2="62095" y2="73494"/>
                        <a14:foregroundMark x1="78095" y1="60442" x2="62857" y2="75502"/>
                        <a14:foregroundMark x1="67810" y1="16867" x2="56000" y2="7430"/>
                        <a14:foregroundMark x1="61524" y1="10442" x2="86667" y2="28514"/>
                        <a14:foregroundMark x1="46857" y1="87349" x2="53143" y2="90964"/>
                        <a14:foregroundMark x1="29143" y1="90562" x2="29714" y2="95181"/>
                        <a14:foregroundMark x1="47238" y1="22490" x2="42095" y2="11446"/>
                        <a14:foregroundMark x1="75238" y1="49598" x2="52952" y2="61446"/>
                        <a14:foregroundMark x1="42667" y1="55422" x2="55429" y2="69277"/>
                        <a14:foregroundMark x1="50667" y1="54418" x2="37714" y2="74900"/>
                        <a14:foregroundMark x1="64000" y1="23695" x2="65143" y2="36145"/>
                        <a14:foregroundMark x1="4000" y1="70080" x2="3810" y2="73092"/>
                        <a14:backgroundMark x1="62667" y1="93574" x2="56000" y2="975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8730" y="1550171"/>
            <a:ext cx="1357311" cy="1287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B253D8-1F6F-4DAB-8CA5-A51B234CF6C5}"/>
              </a:ext>
            </a:extLst>
          </p:cNvPr>
          <p:cNvSpPr txBox="1"/>
          <p:nvPr/>
        </p:nvSpPr>
        <p:spPr>
          <a:xfrm>
            <a:off x="3357374" y="1755438"/>
            <a:ext cx="4043887" cy="87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BWT901CL 9</a:t>
            </a:r>
            <a:r>
              <a:rPr lang="ko-KR" altLang="en-US" dirty="0"/>
              <a:t>축 </a:t>
            </a:r>
            <a:r>
              <a:rPr lang="en-US" altLang="ko-KR" dirty="0"/>
              <a:t>IMU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NT</a:t>
            </a:r>
            <a:r>
              <a:rPr lang="ko-KR" altLang="en-US" dirty="0"/>
              <a:t> 로봇 기업에서 지원 </a:t>
            </a:r>
            <a:r>
              <a:rPr lang="en-US" altLang="ko-KR" sz="1600" dirty="0"/>
              <a:t>(</a:t>
            </a:r>
            <a:r>
              <a:rPr lang="ko-KR" altLang="en-US" sz="1600" dirty="0"/>
              <a:t>수량</a:t>
            </a:r>
            <a:r>
              <a:rPr lang="en-US" altLang="ko-KR" sz="1600" dirty="0"/>
              <a:t>: 2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1BD6B5-32C7-4823-844D-7DF16E61C8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6" b="95826" l="708" r="95519">
                        <a14:foregroundMark x1="14858" y1="5263" x2="27594" y2="10526"/>
                        <a14:foregroundMark x1="7547" y1="5808" x2="12736" y2="12704"/>
                        <a14:foregroundMark x1="3066" y1="6171" x2="12264" y2="11978"/>
                        <a14:foregroundMark x1="5189" y1="2541" x2="6604" y2="6352"/>
                        <a14:foregroundMark x1="1415" y1="726" x2="16981" y2="1815"/>
                        <a14:foregroundMark x1="22170" y1="907" x2="26651" y2="7078"/>
                        <a14:foregroundMark x1="90802" y1="63884" x2="89151" y2="71688"/>
                        <a14:foregroundMark x1="60613" y1="92015" x2="77594" y2="88203"/>
                        <a14:foregroundMark x1="63915" y1="94374" x2="65566" y2="95826"/>
                        <a14:foregroundMark x1="65094" y1="41924" x2="86321" y2="64610"/>
                        <a14:foregroundMark x1="86321" y1="64610" x2="95283" y2="68240"/>
                        <a14:foregroundMark x1="95519" y1="65880" x2="95047" y2="715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9389" y="3830695"/>
            <a:ext cx="1292580" cy="16797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839C0C-0912-48C2-A591-348F3E120C6D}"/>
              </a:ext>
            </a:extLst>
          </p:cNvPr>
          <p:cNvSpPr txBox="1"/>
          <p:nvPr/>
        </p:nvSpPr>
        <p:spPr>
          <a:xfrm>
            <a:off x="3285816" y="4384656"/>
            <a:ext cx="2168471" cy="46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벨크로</a:t>
            </a:r>
            <a:r>
              <a:rPr lang="ko-KR" altLang="en-US" dirty="0"/>
              <a:t> </a:t>
            </a:r>
            <a:r>
              <a:rPr lang="ko-KR" altLang="en-US" dirty="0" err="1"/>
              <a:t>스트랩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3038000"/>
      </p:ext>
    </p:extLst>
  </p:cSld>
  <p:clrMapOvr>
    <a:masterClrMapping/>
  </p:clrMapOvr>
  <p:transition advTm="12857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2463847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spc="-69" dirty="0">
                <a:solidFill>
                  <a:schemeClr val="bg1"/>
                </a:solidFill>
              </a:rPr>
              <a:t>칼만 필터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B0307-D1BB-4D84-91F9-73B1687483CB}"/>
              </a:ext>
            </a:extLst>
          </p:cNvPr>
          <p:cNvSpPr txBox="1"/>
          <p:nvPr/>
        </p:nvSpPr>
        <p:spPr>
          <a:xfrm>
            <a:off x="791375" y="1167916"/>
            <a:ext cx="6164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칼만 필터는 </a:t>
            </a:r>
            <a:r>
              <a:rPr lang="ko-KR" altLang="en-US" dirty="0" err="1"/>
              <a:t>베이즈</a:t>
            </a:r>
            <a:r>
              <a:rPr lang="ko-KR" altLang="en-US" dirty="0"/>
              <a:t> 필터의 </a:t>
            </a:r>
            <a:r>
              <a:rPr lang="en-US" altLang="ko-KR" dirty="0"/>
              <a:t>special case 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확률 분포를 </a:t>
            </a:r>
            <a:r>
              <a:rPr lang="en-US" altLang="ko-KR" dirty="0"/>
              <a:t>normal distribution </a:t>
            </a:r>
            <a:r>
              <a:rPr lang="ko-KR" altLang="en-US" dirty="0"/>
              <a:t>으로 가정함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closed form </a:t>
            </a:r>
            <a:r>
              <a:rPr lang="ko-KR" altLang="en-US" dirty="0"/>
              <a:t>솔루션이 존재하고 계산이 빠름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C0F4B1-354C-4DFE-8BAC-CBFB010A70A6}"/>
              </a:ext>
            </a:extLst>
          </p:cNvPr>
          <p:cNvGrpSpPr/>
          <p:nvPr/>
        </p:nvGrpSpPr>
        <p:grpSpPr>
          <a:xfrm>
            <a:off x="2780162" y="3069490"/>
            <a:ext cx="3583675" cy="3084239"/>
            <a:chOff x="912998" y="2897402"/>
            <a:chExt cx="3583675" cy="308423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C064FC6-61FB-427D-A267-4C52BFD2F580}"/>
                </a:ext>
              </a:extLst>
            </p:cNvPr>
            <p:cNvGrpSpPr/>
            <p:nvPr/>
          </p:nvGrpSpPr>
          <p:grpSpPr>
            <a:xfrm>
              <a:off x="3218760" y="4511006"/>
              <a:ext cx="540000" cy="540000"/>
              <a:chOff x="4302000" y="4893869"/>
              <a:chExt cx="540000" cy="540000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B17936BF-299A-45AC-977C-F7A23F1F1F0C}"/>
                  </a:ext>
                </a:extLst>
              </p:cNvPr>
              <p:cNvSpPr/>
              <p:nvPr/>
            </p:nvSpPr>
            <p:spPr>
              <a:xfrm>
                <a:off x="4302000" y="4893869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aphicFrame>
            <p:nvGraphicFramePr>
              <p:cNvPr id="72" name="개체 71">
                <a:extLst>
                  <a:ext uri="{FF2B5EF4-FFF2-40B4-BE49-F238E27FC236}">
                    <a16:creationId xmlns:a16="http://schemas.microsoft.com/office/drawing/2014/main" id="{493E3E9D-B516-4AB6-9F7D-59CB6BB7CF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38257" y="4948885"/>
              <a:ext cx="271462" cy="406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3962400" imgH="5486400" progId="Equation.DSMT4">
                      <p:embed/>
                    </p:oleObj>
                  </mc:Choice>
                  <mc:Fallback>
                    <p:oleObj name="Equation" r:id="rId3" imgW="3962400" imgH="5486400" progId="Equation.DSMT4">
                      <p:embed/>
                      <p:pic>
                        <p:nvPicPr>
                          <p:cNvPr id="72" name="개체 71">
                            <a:extLst>
                              <a:ext uri="{FF2B5EF4-FFF2-40B4-BE49-F238E27FC236}">
                                <a16:creationId xmlns:a16="http://schemas.microsoft.com/office/drawing/2014/main" id="{493E3E9D-B516-4AB6-9F7D-59CB6BB7CF6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38257" y="4948885"/>
                            <a:ext cx="271462" cy="4064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4AF8537-6C42-4A4D-967D-DE44CD49C7D4}"/>
                </a:ext>
              </a:extLst>
            </p:cNvPr>
            <p:cNvGrpSpPr/>
            <p:nvPr/>
          </p:nvGrpSpPr>
          <p:grpSpPr>
            <a:xfrm>
              <a:off x="912998" y="4511006"/>
              <a:ext cx="540000" cy="540000"/>
              <a:chOff x="4302000" y="4893869"/>
              <a:chExt cx="540000" cy="5400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11BDC11B-97F9-46BB-AB86-1458FFCBF895}"/>
                  </a:ext>
                </a:extLst>
              </p:cNvPr>
              <p:cNvSpPr/>
              <p:nvPr/>
            </p:nvSpPr>
            <p:spPr>
              <a:xfrm>
                <a:off x="4302000" y="4893869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aphicFrame>
            <p:nvGraphicFramePr>
              <p:cNvPr id="70" name="개체 69">
                <a:extLst>
                  <a:ext uri="{FF2B5EF4-FFF2-40B4-BE49-F238E27FC236}">
                    <a16:creationId xmlns:a16="http://schemas.microsoft.com/office/drawing/2014/main" id="{A7CF3984-F2EB-4533-8E63-7675E54D536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65329" y="4948121"/>
              <a:ext cx="417512" cy="406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6096000" imgH="5486400" progId="Equation.DSMT4">
                      <p:embed/>
                    </p:oleObj>
                  </mc:Choice>
                  <mc:Fallback>
                    <p:oleObj name="Equation" r:id="rId5" imgW="6096000" imgH="5486400" progId="Equation.DSMT4">
                      <p:embed/>
                      <p:pic>
                        <p:nvPicPr>
                          <p:cNvPr id="70" name="개체 69">
                            <a:extLst>
                              <a:ext uri="{FF2B5EF4-FFF2-40B4-BE49-F238E27FC236}">
                                <a16:creationId xmlns:a16="http://schemas.microsoft.com/office/drawing/2014/main" id="{A7CF3984-F2EB-4533-8E63-7675E54D53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5329" y="4948121"/>
                            <a:ext cx="417512" cy="4064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EF25128-3722-423E-A325-AC729AE666A6}"/>
                </a:ext>
              </a:extLst>
            </p:cNvPr>
            <p:cNvGrpSpPr/>
            <p:nvPr/>
          </p:nvGrpSpPr>
          <p:grpSpPr>
            <a:xfrm>
              <a:off x="3217639" y="2897402"/>
              <a:ext cx="540000" cy="540000"/>
              <a:chOff x="4302000" y="4893869"/>
              <a:chExt cx="540000" cy="540000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2ADF954-B8FE-4A00-8732-4E9CAD690F5E}"/>
                  </a:ext>
                </a:extLst>
              </p:cNvPr>
              <p:cNvSpPr/>
              <p:nvPr/>
            </p:nvSpPr>
            <p:spPr>
              <a:xfrm>
                <a:off x="4302000" y="4893869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aphicFrame>
            <p:nvGraphicFramePr>
              <p:cNvPr id="68" name="개체 67">
                <a:extLst>
                  <a:ext uri="{FF2B5EF4-FFF2-40B4-BE49-F238E27FC236}">
                    <a16:creationId xmlns:a16="http://schemas.microsoft.com/office/drawing/2014/main" id="{DC277474-D335-414D-BF83-8BDAB1A7FF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29250" y="4947396"/>
              <a:ext cx="292100" cy="406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4267200" imgH="5486400" progId="Equation.DSMT4">
                      <p:embed/>
                    </p:oleObj>
                  </mc:Choice>
                  <mc:Fallback>
                    <p:oleObj name="Equation" r:id="rId7" imgW="4267200" imgH="5486400" progId="Equation.DSMT4">
                      <p:embed/>
                      <p:pic>
                        <p:nvPicPr>
                          <p:cNvPr id="68" name="개체 67">
                            <a:extLst>
                              <a:ext uri="{FF2B5EF4-FFF2-40B4-BE49-F238E27FC236}">
                                <a16:creationId xmlns:a16="http://schemas.microsoft.com/office/drawing/2014/main" id="{DC277474-D335-414D-BF83-8BDAB1A7FF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29250" y="4947396"/>
                            <a:ext cx="292100" cy="4064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E11C57C-BCDE-4920-ABAF-215EBA0E91B5}"/>
                </a:ext>
              </a:extLst>
            </p:cNvPr>
            <p:cNvGrpSpPr/>
            <p:nvPr/>
          </p:nvGrpSpPr>
          <p:grpSpPr>
            <a:xfrm>
              <a:off x="1943108" y="5441641"/>
              <a:ext cx="540000" cy="540000"/>
              <a:chOff x="4302000" y="4893869"/>
              <a:chExt cx="540000" cy="540000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10BF89FE-F1A2-4EDD-92A5-F246EF519C1D}"/>
                  </a:ext>
                </a:extLst>
              </p:cNvPr>
              <p:cNvSpPr/>
              <p:nvPr/>
            </p:nvSpPr>
            <p:spPr>
              <a:xfrm>
                <a:off x="4302000" y="4893869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aphicFrame>
            <p:nvGraphicFramePr>
              <p:cNvPr id="66" name="개체 65">
                <a:extLst>
                  <a:ext uri="{FF2B5EF4-FFF2-40B4-BE49-F238E27FC236}">
                    <a16:creationId xmlns:a16="http://schemas.microsoft.com/office/drawing/2014/main" id="{C11EB08A-1077-4D33-B77C-2F51980E59E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65329" y="4948121"/>
              <a:ext cx="417512" cy="406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6096000" imgH="5486400" progId="Equation.DSMT4">
                      <p:embed/>
                    </p:oleObj>
                  </mc:Choice>
                  <mc:Fallback>
                    <p:oleObj name="Equation" r:id="rId9" imgW="6096000" imgH="5486400" progId="Equation.DSMT4">
                      <p:embed/>
                      <p:pic>
                        <p:nvPicPr>
                          <p:cNvPr id="66" name="개체 65">
                            <a:extLst>
                              <a:ext uri="{FF2B5EF4-FFF2-40B4-BE49-F238E27FC236}">
                                <a16:creationId xmlns:a16="http://schemas.microsoft.com/office/drawing/2014/main" id="{C11EB08A-1077-4D33-B77C-2F51980E59E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5329" y="4948121"/>
                            <a:ext cx="417512" cy="4064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6" name="개체 55">
              <a:extLst>
                <a:ext uri="{FF2B5EF4-FFF2-40B4-BE49-F238E27FC236}">
                  <a16:creationId xmlns:a16="http://schemas.microsoft.com/office/drawing/2014/main" id="{B88FC299-02A1-46AC-BAE9-BC5E5957C17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2527955"/>
                </p:ext>
              </p:extLst>
            </p:nvPr>
          </p:nvGraphicFramePr>
          <p:xfrm>
            <a:off x="1598579" y="4339652"/>
            <a:ext cx="1245741" cy="312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079200" imgH="6096000" progId="Equation.DSMT4">
                    <p:embed/>
                  </p:oleObj>
                </mc:Choice>
                <mc:Fallback>
                  <p:oleObj name="Equation" r:id="rId11" imgW="24079200" imgH="6096000" progId="Equation.DSMT4">
                    <p:embed/>
                    <p:pic>
                      <p:nvPicPr>
                        <p:cNvPr id="56" name="개체 55">
                          <a:extLst>
                            <a:ext uri="{FF2B5EF4-FFF2-40B4-BE49-F238E27FC236}">
                              <a16:creationId xmlns:a16="http://schemas.microsoft.com/office/drawing/2014/main" id="{B88FC299-02A1-46AC-BAE9-BC5E5957C1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8579" y="4339652"/>
                          <a:ext cx="1245741" cy="3124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개체 56">
              <a:extLst>
                <a:ext uri="{FF2B5EF4-FFF2-40B4-BE49-F238E27FC236}">
                  <a16:creationId xmlns:a16="http://schemas.microsoft.com/office/drawing/2014/main" id="{ABBC7CBF-27E3-4852-B9F1-906E1D51226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6303014"/>
                </p:ext>
              </p:extLst>
            </p:nvPr>
          </p:nvGraphicFramePr>
          <p:xfrm>
            <a:off x="3615029" y="3664024"/>
            <a:ext cx="825617" cy="318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5544800" imgH="6096000" progId="Equation.DSMT4">
                    <p:embed/>
                  </p:oleObj>
                </mc:Choice>
                <mc:Fallback>
                  <p:oleObj name="Equation" r:id="rId13" imgW="15544800" imgH="6096000" progId="Equation.DSMT4">
                    <p:embed/>
                    <p:pic>
                      <p:nvPicPr>
                        <p:cNvPr id="57" name="개체 56">
                          <a:extLst>
                            <a:ext uri="{FF2B5EF4-FFF2-40B4-BE49-F238E27FC236}">
                              <a16:creationId xmlns:a16="http://schemas.microsoft.com/office/drawing/2014/main" id="{ABBC7CBF-27E3-4852-B9F1-906E1D5122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5029" y="3664024"/>
                          <a:ext cx="825617" cy="3188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6590B75-24AB-4B02-82E7-EA59C8476D36}"/>
                </a:ext>
              </a:extLst>
            </p:cNvPr>
            <p:cNvCxnSpPr>
              <a:cxnSpLocks/>
              <a:stCxn id="69" idx="6"/>
              <a:endCxn id="59" idx="1"/>
            </p:cNvCxnSpPr>
            <p:nvPr/>
          </p:nvCxnSpPr>
          <p:spPr>
            <a:xfrm>
              <a:off x="1452998" y="4781006"/>
              <a:ext cx="688110" cy="1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67E80BD-BE70-4065-9D00-5F9B29F41312}"/>
                </a:ext>
              </a:extLst>
            </p:cNvPr>
            <p:cNvSpPr/>
            <p:nvPr/>
          </p:nvSpPr>
          <p:spPr>
            <a:xfrm>
              <a:off x="2141108" y="4709165"/>
              <a:ext cx="144000" cy="14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BBB55AC-2945-4182-9227-49D41FD1ED46}"/>
                </a:ext>
              </a:extLst>
            </p:cNvPr>
            <p:cNvCxnSpPr>
              <a:cxnSpLocks/>
              <a:stCxn id="65" idx="0"/>
              <a:endCxn id="59" idx="2"/>
            </p:cNvCxnSpPr>
            <p:nvPr/>
          </p:nvCxnSpPr>
          <p:spPr>
            <a:xfrm flipV="1">
              <a:off x="2213108" y="4853165"/>
              <a:ext cx="0" cy="5884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E8375C8B-ABBE-4E58-9198-29D6B69DCEF1}"/>
                </a:ext>
              </a:extLst>
            </p:cNvPr>
            <p:cNvCxnSpPr>
              <a:cxnSpLocks/>
              <a:stCxn id="71" idx="2"/>
              <a:endCxn id="59" idx="3"/>
            </p:cNvCxnSpPr>
            <p:nvPr/>
          </p:nvCxnSpPr>
          <p:spPr>
            <a:xfrm flipH="1">
              <a:off x="2285108" y="4781006"/>
              <a:ext cx="933652" cy="1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39266DE-E72B-4C50-BB7E-8695699B3D89}"/>
                </a:ext>
              </a:extLst>
            </p:cNvPr>
            <p:cNvSpPr/>
            <p:nvPr/>
          </p:nvSpPr>
          <p:spPr>
            <a:xfrm>
              <a:off x="3416760" y="3758204"/>
              <a:ext cx="144000" cy="14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109EA65-01E3-4FEF-A275-0BD2D7F9710F}"/>
                </a:ext>
              </a:extLst>
            </p:cNvPr>
            <p:cNvCxnSpPr>
              <a:cxnSpLocks/>
              <a:stCxn id="62" idx="0"/>
              <a:endCxn id="67" idx="4"/>
            </p:cNvCxnSpPr>
            <p:nvPr/>
          </p:nvCxnSpPr>
          <p:spPr>
            <a:xfrm flipH="1" flipV="1">
              <a:off x="3487639" y="3437402"/>
              <a:ext cx="1121" cy="3208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A89E6-01C8-4C69-9652-8692DF99AAEF}"/>
                </a:ext>
              </a:extLst>
            </p:cNvPr>
            <p:cNvCxnSpPr>
              <a:cxnSpLocks/>
              <a:stCxn id="62" idx="2"/>
              <a:endCxn id="71" idx="0"/>
            </p:cNvCxnSpPr>
            <p:nvPr/>
          </p:nvCxnSpPr>
          <p:spPr>
            <a:xfrm>
              <a:off x="3488760" y="3902204"/>
              <a:ext cx="0" cy="6088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ED5F8F9-487E-4289-95B1-C36F688BDAF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057" y="4857556"/>
              <a:ext cx="7423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28DEF1-8D9D-4E9E-811E-35F054F0D147}"/>
                </a:ext>
              </a:extLst>
            </p:cNvPr>
            <p:cNvSpPr txBox="1"/>
            <p:nvPr/>
          </p:nvSpPr>
          <p:spPr>
            <a:xfrm>
              <a:off x="2323612" y="4866362"/>
              <a:ext cx="93591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prediction</a:t>
              </a:r>
              <a:endParaRPr lang="ko-KR" altLang="en-US" sz="1050" dirty="0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C6A22E9E-2151-4B05-8C4B-B887C3875DA0}"/>
                </a:ext>
              </a:extLst>
            </p:cNvPr>
            <p:cNvCxnSpPr>
              <a:cxnSpLocks/>
            </p:cNvCxnSpPr>
            <p:nvPr/>
          </p:nvCxnSpPr>
          <p:spPr>
            <a:xfrm>
              <a:off x="3564019" y="4014245"/>
              <a:ext cx="0" cy="438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E2E135-32DD-4605-8C4E-E6FE86FD2022}"/>
                </a:ext>
              </a:extLst>
            </p:cNvPr>
            <p:cNvSpPr txBox="1"/>
            <p:nvPr/>
          </p:nvSpPr>
          <p:spPr>
            <a:xfrm>
              <a:off x="3560760" y="4079647"/>
              <a:ext cx="93591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correction</a:t>
              </a:r>
              <a:endParaRPr lang="ko-KR" altLang="en-US" sz="1050" dirty="0"/>
            </a:p>
          </p:txBody>
        </p:sp>
      </p:grpSp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ABBC7CBF-27E3-4852-B9F1-906E1D512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560703"/>
              </p:ext>
            </p:extLst>
          </p:nvPr>
        </p:nvGraphicFramePr>
        <p:xfrm>
          <a:off x="2808920" y="3118847"/>
          <a:ext cx="1189840" cy="85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3469600" imgH="15544800" progId="Equation.DSMT4">
                  <p:embed/>
                </p:oleObj>
              </mc:Choice>
              <mc:Fallback>
                <p:oleObj name="Equation" r:id="rId15" imgW="23469600" imgH="15544800" progId="Equation.DSMT4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ABBC7CBF-27E3-4852-B9F1-906E1D5122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920" y="3118847"/>
                        <a:ext cx="1189840" cy="8513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0714702"/>
      </p:ext>
    </p:extLst>
  </p:cSld>
  <p:clrMapOvr>
    <a:masterClrMapping/>
  </p:clrMapOvr>
  <p:transition advTm="12857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0" y="167792"/>
            <a:ext cx="3827587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en-US" altLang="ko-KR" sz="2378" b="1" spc="-69" dirty="0">
                <a:solidFill>
                  <a:schemeClr val="bg1"/>
                </a:solidFill>
              </a:rPr>
              <a:t>IMU </a:t>
            </a:r>
            <a:r>
              <a:rPr lang="ko-KR" altLang="en-US" sz="2378" b="1" spc="-69" dirty="0">
                <a:solidFill>
                  <a:schemeClr val="bg1"/>
                </a:solidFill>
              </a:rPr>
              <a:t>모델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7098A5-3497-4786-AFFA-4F9C076A1C07}"/>
              </a:ext>
            </a:extLst>
          </p:cNvPr>
          <p:cNvGrpSpPr/>
          <p:nvPr/>
        </p:nvGrpSpPr>
        <p:grpSpPr>
          <a:xfrm>
            <a:off x="639948" y="1304027"/>
            <a:ext cx="7501638" cy="3906153"/>
            <a:chOff x="580776" y="1366159"/>
            <a:chExt cx="7501638" cy="3906153"/>
          </a:xfrm>
        </p:grpSpPr>
        <p:graphicFrame>
          <p:nvGraphicFramePr>
            <p:cNvPr id="54319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6519658"/>
                </p:ext>
              </p:extLst>
            </p:nvPr>
          </p:nvGraphicFramePr>
          <p:xfrm>
            <a:off x="6792955" y="1851288"/>
            <a:ext cx="1289459" cy="11596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1945600" imgH="18288000" progId="Equation.DSMT4">
                    <p:embed/>
                  </p:oleObj>
                </mc:Choice>
                <mc:Fallback>
                  <p:oleObj name="Equation" r:id="rId3" imgW="21945600" imgH="18288000" progId="Equation.DSMT4">
                    <p:embed/>
                    <p:pic>
                      <p:nvPicPr>
                        <p:cNvPr id="54319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2955" y="1851288"/>
                          <a:ext cx="1289459" cy="115960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20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6168160"/>
                </p:ext>
              </p:extLst>
            </p:nvPr>
          </p:nvGraphicFramePr>
          <p:xfrm>
            <a:off x="6635165" y="4007675"/>
            <a:ext cx="1271587" cy="1160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640800" imgH="18288000" progId="Equation.DSMT4">
                    <p:embed/>
                  </p:oleObj>
                </mc:Choice>
                <mc:Fallback>
                  <p:oleObj name="Equation" r:id="rId5" imgW="21640800" imgH="18288000" progId="Equation.DSMT4">
                    <p:embed/>
                    <p:pic>
                      <p:nvPicPr>
                        <p:cNvPr id="5432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5165" y="4007675"/>
                          <a:ext cx="1271587" cy="116046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" name="그룹 41"/>
            <p:cNvGrpSpPr/>
            <p:nvPr/>
          </p:nvGrpSpPr>
          <p:grpSpPr>
            <a:xfrm>
              <a:off x="580776" y="1366159"/>
              <a:ext cx="5778834" cy="3906153"/>
              <a:chOff x="630203" y="1856346"/>
              <a:chExt cx="5778834" cy="3906153"/>
            </a:xfrm>
          </p:grpSpPr>
          <p:graphicFrame>
            <p:nvGraphicFramePr>
              <p:cNvPr id="73" name="개체 72">
                <a:extLst>
                  <a:ext uri="{FF2B5EF4-FFF2-40B4-BE49-F238E27FC236}">
                    <a16:creationId xmlns:a16="http://schemas.microsoft.com/office/drawing/2014/main" id="{1C67A01B-7CD7-49F3-9B35-8D6032A522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8547941"/>
                  </p:ext>
                </p:extLst>
              </p:nvPr>
            </p:nvGraphicFramePr>
            <p:xfrm>
              <a:off x="1924565" y="1856346"/>
              <a:ext cx="1641475" cy="2171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22860000" imgH="28041600" progId="Equation.DSMT4">
                      <p:embed/>
                    </p:oleObj>
                  </mc:Choice>
                  <mc:Fallback>
                    <p:oleObj name="Equation" r:id="rId7" imgW="22860000" imgH="28041600" progId="Equation.DSMT4">
                      <p:embed/>
                      <p:pic>
                        <p:nvPicPr>
                          <p:cNvPr id="73" name="개체 72">
                            <a:extLst>
                              <a:ext uri="{FF2B5EF4-FFF2-40B4-BE49-F238E27FC236}">
                                <a16:creationId xmlns:a16="http://schemas.microsoft.com/office/drawing/2014/main" id="{1C67A01B-7CD7-49F3-9B35-8D6032A5220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4565" y="1856346"/>
                            <a:ext cx="1641475" cy="21717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4" name="개체 73">
                <a:extLst>
                  <a:ext uri="{FF2B5EF4-FFF2-40B4-BE49-F238E27FC236}">
                    <a16:creationId xmlns:a16="http://schemas.microsoft.com/office/drawing/2014/main" id="{1298E379-39F4-44A8-9D32-520A949809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5596861"/>
                  </p:ext>
                </p:extLst>
              </p:nvPr>
            </p:nvGraphicFramePr>
            <p:xfrm>
              <a:off x="1922377" y="4392486"/>
              <a:ext cx="2081212" cy="1370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28956000" imgH="17678400" progId="Equation.DSMT4">
                      <p:embed/>
                    </p:oleObj>
                  </mc:Choice>
                  <mc:Fallback>
                    <p:oleObj name="Equation" r:id="rId9" imgW="28956000" imgH="17678400" progId="Equation.DSMT4">
                      <p:embed/>
                      <p:pic>
                        <p:nvPicPr>
                          <p:cNvPr id="74" name="개체 73">
                            <a:extLst>
                              <a:ext uri="{FF2B5EF4-FFF2-40B4-BE49-F238E27FC236}">
                                <a16:creationId xmlns:a16="http://schemas.microsoft.com/office/drawing/2014/main" id="{1298E379-39F4-44A8-9D32-520A9498094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2377" y="4392486"/>
                            <a:ext cx="2081212" cy="1370013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1" name="직선 화살표 연결선 10"/>
              <p:cNvCxnSpPr/>
              <p:nvPr/>
            </p:nvCxnSpPr>
            <p:spPr>
              <a:xfrm>
                <a:off x="3566985" y="2957387"/>
                <a:ext cx="1095631" cy="82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4" name="개체 13">
                <a:extLst>
                  <a:ext uri="{FF2B5EF4-FFF2-40B4-BE49-F238E27FC236}">
                    <a16:creationId xmlns:a16="http://schemas.microsoft.com/office/drawing/2014/main" id="{B88FC299-02A1-46AC-BAE9-BC5E5957C1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702252"/>
                  </p:ext>
                </p:extLst>
              </p:nvPr>
            </p:nvGraphicFramePr>
            <p:xfrm>
              <a:off x="4719708" y="2725340"/>
              <a:ext cx="1689329" cy="4627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24079200" imgH="6096000" progId="Equation.DSMT4">
                      <p:embed/>
                    </p:oleObj>
                  </mc:Choice>
                  <mc:Fallback>
                    <p:oleObj name="Equation" r:id="rId11" imgW="24079200" imgH="6096000" progId="Equation.DSMT4">
                      <p:embed/>
                      <p:pic>
                        <p:nvPicPr>
                          <p:cNvPr id="14" name="개체 13">
                            <a:extLst>
                              <a:ext uri="{FF2B5EF4-FFF2-40B4-BE49-F238E27FC236}">
                                <a16:creationId xmlns:a16="http://schemas.microsoft.com/office/drawing/2014/main" id="{B88FC299-02A1-46AC-BAE9-BC5E5957C17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19708" y="2725340"/>
                            <a:ext cx="1689329" cy="4627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3" name="직선 화살표 연결선 22"/>
              <p:cNvCxnSpPr/>
              <p:nvPr/>
            </p:nvCxnSpPr>
            <p:spPr>
              <a:xfrm>
                <a:off x="4003589" y="5099223"/>
                <a:ext cx="873211" cy="82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5" name="개체 24">
                <a:extLst>
                  <a:ext uri="{FF2B5EF4-FFF2-40B4-BE49-F238E27FC236}">
                    <a16:creationId xmlns:a16="http://schemas.microsoft.com/office/drawing/2014/main" id="{ABBC7CBF-27E3-4852-B9F1-906E1D5122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2840906"/>
                  </p:ext>
                </p:extLst>
              </p:nvPr>
            </p:nvGraphicFramePr>
            <p:xfrm>
              <a:off x="4930539" y="4874632"/>
              <a:ext cx="1116035" cy="4717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15544800" imgH="6096000" progId="Equation.DSMT4">
                      <p:embed/>
                    </p:oleObj>
                  </mc:Choice>
                  <mc:Fallback>
                    <p:oleObj name="Equation" r:id="rId13" imgW="15544800" imgH="6096000" progId="Equation.DSMT4">
                      <p:embed/>
                      <p:pic>
                        <p:nvPicPr>
                          <p:cNvPr id="25" name="개체 24">
                            <a:extLst>
                              <a:ext uri="{FF2B5EF4-FFF2-40B4-BE49-F238E27FC236}">
                                <a16:creationId xmlns:a16="http://schemas.microsoft.com/office/drawing/2014/main" id="{ABBC7CBF-27E3-4852-B9F1-906E1D5122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30539" y="4874632"/>
                            <a:ext cx="1116035" cy="4717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" name="TextBox 27"/>
              <p:cNvSpPr txBox="1"/>
              <p:nvPr/>
            </p:nvSpPr>
            <p:spPr>
              <a:xfrm>
                <a:off x="3575217" y="2669062"/>
                <a:ext cx="1070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discretize</a:t>
                </a:r>
                <a:endParaRPr lang="ko-KR" altLang="en-US" sz="12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83742" y="1952367"/>
                <a:ext cx="12356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/>
                  <a:t>quaternion</a:t>
                </a:r>
              </a:p>
              <a:p>
                <a:pPr algn="r"/>
                <a:r>
                  <a:rPr lang="en-US" altLang="ko-KR" sz="1200" dirty="0"/>
                  <a:t>(orientation of IMU)</a:t>
                </a:r>
                <a:endParaRPr lang="ko-KR" altLang="en-US" sz="12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178011" y="2739081"/>
                <a:ext cx="7331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/>
                  <a:t>bias</a:t>
                </a:r>
                <a:endParaRPr lang="ko-KR" altLang="en-US" sz="12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00218" y="3130379"/>
                <a:ext cx="1202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/>
                  <a:t>linear acceleration</a:t>
                </a:r>
                <a:endParaRPr lang="ko-KR" altLang="en-US" sz="12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86715" y="3595815"/>
                <a:ext cx="11244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/>
                  <a:t>magnetic disturbance</a:t>
                </a:r>
                <a:endParaRPr lang="ko-KR" altLang="en-US" sz="12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80303" y="4481387"/>
                <a:ext cx="9473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gyroscope</a:t>
                </a:r>
                <a:endParaRPr lang="ko-KR" altLang="en-US" sz="12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30203" y="4946824"/>
                <a:ext cx="13056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accelerometer</a:t>
                </a:r>
                <a:endParaRPr lang="ko-KR" altLang="en-US" sz="12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33164" y="5420499"/>
                <a:ext cx="12027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magnetometer</a:t>
                </a:r>
                <a:endParaRPr lang="ko-KR" altLang="en-US" sz="1200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1334530" y="5767968"/>
            <a:ext cx="3278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G: global frame, S: sensor frame</a:t>
            </a:r>
            <a:endParaRPr lang="ko-KR" altLang="en-US" sz="12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96E536-5F9E-4910-8678-2FC36C002ED1}"/>
              </a:ext>
            </a:extLst>
          </p:cNvPr>
          <p:cNvGrpSpPr/>
          <p:nvPr/>
        </p:nvGrpSpPr>
        <p:grpSpPr>
          <a:xfrm>
            <a:off x="4390767" y="4894933"/>
            <a:ext cx="1611363" cy="1213340"/>
            <a:chOff x="4114609" y="5213245"/>
            <a:chExt cx="1611363" cy="12133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32F447A-EA3D-46E6-9747-3A8CFFB5F05C}"/>
                </a:ext>
              </a:extLst>
            </p:cNvPr>
            <p:cNvGrpSpPr/>
            <p:nvPr/>
          </p:nvGrpSpPr>
          <p:grpSpPr>
            <a:xfrm>
              <a:off x="4258853" y="5902592"/>
              <a:ext cx="443822" cy="493176"/>
              <a:chOff x="4999958" y="1149272"/>
              <a:chExt cx="779618" cy="800747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499357DF-D4F2-4DEF-95F1-C4AB829D27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99958" y="1606621"/>
                <a:ext cx="281090" cy="34339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F49F476A-920D-436B-A8F2-89E94EAF40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7173" y="1605086"/>
                <a:ext cx="502403" cy="540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1FE5A03D-C7C2-4DA6-AAF6-5BDDB3D60E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7172" y="1149272"/>
                <a:ext cx="0" cy="45310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601F9AF-EE69-4DA4-B507-070AA34C1F08}"/>
                </a:ext>
              </a:extLst>
            </p:cNvPr>
            <p:cNvGrpSpPr/>
            <p:nvPr/>
          </p:nvGrpSpPr>
          <p:grpSpPr>
            <a:xfrm>
              <a:off x="5264898" y="5577905"/>
              <a:ext cx="461074" cy="464221"/>
              <a:chOff x="5083445" y="5753746"/>
              <a:chExt cx="461074" cy="464221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99DC8364-AE64-48F0-AB3C-5D3B6D8BA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2199" y="6027229"/>
                <a:ext cx="192320" cy="19073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C9C806C5-A287-40F3-B95C-96CE40BDC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1903" y="5753746"/>
                <a:ext cx="134497" cy="27666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3104EA2D-7B17-4BDB-B37D-581123560A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3445" y="6026277"/>
                <a:ext cx="265519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78AB37B7-652E-45D7-80E7-2A9A1A787811}"/>
                </a:ext>
              </a:extLst>
            </p:cNvPr>
            <p:cNvSpPr/>
            <p:nvPr/>
          </p:nvSpPr>
          <p:spPr>
            <a:xfrm rot="7248643">
              <a:off x="4240728" y="5158770"/>
              <a:ext cx="1213340" cy="1322289"/>
            </a:xfrm>
            <a:prstGeom prst="arc">
              <a:avLst>
                <a:gd name="adj1" fmla="val 15310748"/>
                <a:gd name="adj2" fmla="val 0"/>
              </a:avLst>
            </a:prstGeom>
            <a:ln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EA0768-1228-4FC5-B87D-CD810D8E9ADF}"/>
                </a:ext>
              </a:extLst>
            </p:cNvPr>
            <p:cNvSpPr txBox="1"/>
            <p:nvPr/>
          </p:nvSpPr>
          <p:spPr>
            <a:xfrm>
              <a:off x="4114609" y="5949849"/>
              <a:ext cx="313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</a:t>
              </a:r>
              <a:endParaRPr lang="ko-KR" altLang="en-US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9DC61F-2291-4106-AFAC-F69E0CBDC8CE}"/>
                </a:ext>
              </a:extLst>
            </p:cNvPr>
            <p:cNvSpPr txBox="1"/>
            <p:nvPr/>
          </p:nvSpPr>
          <p:spPr>
            <a:xfrm>
              <a:off x="5315975" y="5525071"/>
              <a:ext cx="313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S</a:t>
              </a:r>
              <a:endParaRPr lang="ko-KR" altLang="en-US" sz="1400" dirty="0"/>
            </a:p>
          </p:txBody>
        </p:sp>
        <p:graphicFrame>
          <p:nvGraphicFramePr>
            <p:cNvPr id="47" name="개체 46">
              <a:extLst>
                <a:ext uri="{FF2B5EF4-FFF2-40B4-BE49-F238E27FC236}">
                  <a16:creationId xmlns:a16="http://schemas.microsoft.com/office/drawing/2014/main" id="{2481B2F2-FAEE-4761-B3AF-7B9C084B13F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2752077"/>
                </p:ext>
              </p:extLst>
            </p:nvPr>
          </p:nvGraphicFramePr>
          <p:xfrm>
            <a:off x="5034328" y="6163741"/>
            <a:ext cx="151226" cy="211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3048000" imgH="3962400" progId="Equation.DSMT4">
                    <p:embed/>
                  </p:oleObj>
                </mc:Choice>
                <mc:Fallback>
                  <p:oleObj name="Equation" r:id="rId15" imgW="3048000" imgH="3962400" progId="Equation.DSMT4">
                    <p:embed/>
                    <p:pic>
                      <p:nvPicPr>
                        <p:cNvPr id="47" name="개체 46">
                          <a:extLst>
                            <a:ext uri="{FF2B5EF4-FFF2-40B4-BE49-F238E27FC236}">
                              <a16:creationId xmlns:a16="http://schemas.microsoft.com/office/drawing/2014/main" id="{2481B2F2-FAEE-4761-B3AF-7B9C084B13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4328" y="6163741"/>
                          <a:ext cx="151226" cy="2114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advTm="12857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92F01A4-AAC6-4934-9079-298DCAC3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40" y="2272993"/>
            <a:ext cx="7704545" cy="1092871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81" y="167792"/>
            <a:ext cx="4684322" cy="390077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lang="ko-KR" altLang="en-US" sz="2378" b="1" spc="-69" dirty="0" err="1">
                <a:solidFill>
                  <a:schemeClr val="bg1"/>
                </a:solidFill>
              </a:rPr>
              <a:t>매트랩</a:t>
            </a:r>
            <a:r>
              <a:rPr lang="ko-KR" altLang="en-US" sz="2378" b="1" spc="-69" dirty="0">
                <a:solidFill>
                  <a:schemeClr val="bg1"/>
                </a:solidFill>
              </a:rPr>
              <a:t> 내장 </a:t>
            </a:r>
            <a:r>
              <a:rPr lang="en-US" altLang="ko-KR" sz="2378" b="1" spc="-69" dirty="0">
                <a:solidFill>
                  <a:schemeClr val="bg1"/>
                </a:solidFill>
              </a:rPr>
              <a:t>IMU </a:t>
            </a:r>
            <a:r>
              <a:rPr lang="ko-KR" altLang="en-US" sz="2378" b="1" spc="-69" dirty="0">
                <a:solidFill>
                  <a:schemeClr val="bg1"/>
                </a:solidFill>
              </a:rPr>
              <a:t>칼만 필터</a:t>
            </a:r>
            <a:endParaRPr sz="2378" b="1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5" y="704271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04" y="0"/>
                </a:lnTo>
              </a:path>
            </a:pathLst>
          </a:custGeom>
          <a:ln w="5054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" name="object 4"/>
          <p:cNvSpPr/>
          <p:nvPr/>
        </p:nvSpPr>
        <p:spPr>
          <a:xfrm>
            <a:off x="4195" y="704265"/>
            <a:ext cx="9131836" cy="0"/>
          </a:xfrm>
          <a:custGeom>
            <a:avLst/>
            <a:gdLst/>
            <a:ahLst/>
            <a:cxnLst/>
            <a:rect l="l" t="t" r="r" b="b"/>
            <a:pathLst>
              <a:path w="4608195">
                <a:moveTo>
                  <a:pt x="0" y="0"/>
                </a:moveTo>
                <a:lnTo>
                  <a:pt x="4608055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object 5"/>
          <p:cNvSpPr/>
          <p:nvPr/>
        </p:nvSpPr>
        <p:spPr>
          <a:xfrm>
            <a:off x="4195" y="704265"/>
            <a:ext cx="508373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10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231215-D8FE-4631-9607-7558C1B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5EEE9-99B2-42EF-B93B-C2ADC317DDD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31832" y="1520588"/>
            <a:ext cx="643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IMU </a:t>
            </a:r>
            <a:r>
              <a:rPr lang="ko-KR" altLang="en-US" dirty="0"/>
              <a:t>를 위한 </a:t>
            </a:r>
            <a:r>
              <a:rPr lang="ko-KR" altLang="en-US" dirty="0" err="1"/>
              <a:t>매트랩</a:t>
            </a:r>
            <a:r>
              <a:rPr lang="ko-KR" altLang="en-US" dirty="0"/>
              <a:t> 내장</a:t>
            </a:r>
            <a:r>
              <a:rPr lang="en-US" altLang="ko-KR" dirty="0"/>
              <a:t> </a:t>
            </a:r>
            <a:r>
              <a:rPr lang="ko-KR" altLang="en-US" dirty="0"/>
              <a:t>칼만 필터 클래스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ahrsfilter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170515" y="4990931"/>
            <a:ext cx="4833176" cy="789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선형 가속도나 각가속도가 크게 지속되는 경우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 err="1"/>
              <a:t>ahrsfilter</a:t>
            </a:r>
            <a:r>
              <a:rPr lang="en-US" altLang="ko-KR" sz="1600" dirty="0"/>
              <a:t> </a:t>
            </a:r>
            <a:r>
              <a:rPr lang="ko-KR" altLang="en-US" sz="1600" dirty="0"/>
              <a:t>를 사용할 수 없음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cxnSp>
        <p:nvCxnSpPr>
          <p:cNvPr id="52" name="직선 화살표 연결선 51"/>
          <p:cNvCxnSpPr>
            <a:cxnSpLocks/>
            <a:stCxn id="41" idx="2"/>
          </p:cNvCxnSpPr>
          <p:nvPr/>
        </p:nvCxnSpPr>
        <p:spPr>
          <a:xfrm flipH="1">
            <a:off x="6505413" y="3395292"/>
            <a:ext cx="814360" cy="13186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190036" y="2241995"/>
            <a:ext cx="2259473" cy="1153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8AFF23-5F71-4EB4-BDD7-0D2F678B47EA}"/>
              </a:ext>
            </a:extLst>
          </p:cNvPr>
          <p:cNvSpPr txBox="1"/>
          <p:nvPr/>
        </p:nvSpPr>
        <p:spPr>
          <a:xfrm>
            <a:off x="659721" y="3395292"/>
            <a:ext cx="58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en-US" altLang="ko-KR" sz="1200" dirty="0" err="1"/>
              <a:t>ahrs</a:t>
            </a:r>
            <a:r>
              <a:rPr lang="en-US" altLang="ko-KR" sz="1200" dirty="0"/>
              <a:t> </a:t>
            </a:r>
            <a:r>
              <a:rPr lang="ko-KR" altLang="en-US" sz="1200" dirty="0"/>
              <a:t>뜻</a:t>
            </a:r>
            <a:r>
              <a:rPr lang="en-US" altLang="ko-KR" sz="1200" dirty="0"/>
              <a:t>: attitude</a:t>
            </a:r>
            <a:r>
              <a:rPr lang="ko-KR" altLang="en-US" sz="1200" dirty="0"/>
              <a:t> </a:t>
            </a:r>
            <a:r>
              <a:rPr lang="en-US" altLang="ko-KR" sz="1200" dirty="0"/>
              <a:t>heading reference system)</a:t>
            </a:r>
          </a:p>
        </p:txBody>
      </p:sp>
    </p:spTree>
  </p:cSld>
  <p:clrMapOvr>
    <a:masterClrMapping/>
  </p:clrMapOvr>
  <p:transition advTm="12857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51.74354"/>
  <p:tag name="LATEXADDIN" val="\documentclass{article}&#10;\usepackage{amsmath}&#10;\usepackage{amssymb}&#10;\pagestyle{empty}&#10;\begin{document}&#10;&#10;$q$&#10;&#10;&#10;\end{document}"/>
  <p:tag name="IGUANATEXSIZE" val="12"/>
  <p:tag name="IGUANATEXCURSOR" val="104"/>
  <p:tag name="TRANSPARENCY" val="True"/>
  <p:tag name="LATEXENGINEID" val="0"/>
  <p:tag name="TEMPFOLDER" val="c:\temp\"/>
  <p:tag name="LATEXFORMHEIGHT" val="522"/>
  <p:tag name="LATEXFORMWIDTH" val="852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8.74394"/>
  <p:tag name="LATEXADDIN" val="\documentclass{article}&#10;\usepackage{amsmath}&#10;\usepackage{amssymb}&#10;\pagestyle{empty}&#10;\begin{document}&#10;&#10;$e$&#10;&#10;&#10;\end{document}"/>
  <p:tag name="IGUANATEXSIZE" val="12"/>
  <p:tag name="IGUANATEXCURSOR" val="104"/>
  <p:tag name="TRANSPARENCY" val="True"/>
  <p:tag name="LATEXENGINEID" val="0"/>
  <p:tag name="TEMPFOLDER" val="c:\temp\"/>
  <p:tag name="LATEXFORMHEIGHT" val="522"/>
  <p:tag name="LATEXFORMWIDTH" val="852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787.4016"/>
  <p:tag name="LATEXADDIN" val="\documentclass{article}&#10;\usepackage{amsmath}&#10;\usepackage{amssymb}&#10;\pagestyle{empty}&#10;\begin{document}&#10;&#10;\begin{equation}\notag&#10;   \text{Exp}:\mathbb{R}^3 \to S^3&#10;\end{equation}&#10;&#10;&#10;\end{document}"/>
  <p:tag name="IGUANATEXSIZE" val="12"/>
  <p:tag name="IGUANATEXCURSOR" val="159"/>
  <p:tag name="TRANSPARENCY" val="True"/>
  <p:tag name="LATEXENGINEID" val="0"/>
  <p:tag name="TEMPFOLDER" val="c:\temp\"/>
  <p:tag name="LATEXFORMHEIGHT" val="522"/>
  <p:tag name="LATEXFORMWIDTH" val="852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9">
      <a:majorFont>
        <a:latin typeface="Consolas"/>
        <a:ea typeface="맑은 고딕"/>
        <a:cs typeface=""/>
      </a:majorFont>
      <a:minorFont>
        <a:latin typeface="Consolas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540af0-f31b-4360-a7e4-076f8eb0beb3" xsi:nil="true"/>
    <lcf76f155ced4ddcb4097134ff3c332f xmlns="16704725-b174-4745-a5e8-5d50e58d997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75CC79E0D4B34409368499778E6AE03" ma:contentTypeVersion="14" ma:contentTypeDescription="새 문서를 만듭니다." ma:contentTypeScope="" ma:versionID="0cb887dd3cd1ff0e53135487e2212dc5">
  <xsd:schema xmlns:xsd="http://www.w3.org/2001/XMLSchema" xmlns:xs="http://www.w3.org/2001/XMLSchema" xmlns:p="http://schemas.microsoft.com/office/2006/metadata/properties" xmlns:ns2="16704725-b174-4745-a5e8-5d50e58d997e" xmlns:ns3="5d540af0-f31b-4360-a7e4-076f8eb0beb3" targetNamespace="http://schemas.microsoft.com/office/2006/metadata/properties" ma:root="true" ma:fieldsID="59b6c3c7252f8fb54d9df29311ccad14" ns2:_="" ns3:_="">
    <xsd:import namespace="16704725-b174-4745-a5e8-5d50e58d997e"/>
    <xsd:import namespace="5d540af0-f31b-4360-a7e4-076f8eb0be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704725-b174-4745-a5e8-5d50e58d99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이미지 태그" ma:readOnly="false" ma:fieldId="{5cf76f15-5ced-4ddc-b409-7134ff3c332f}" ma:taxonomyMulti="true" ma:sspId="35d4a23a-e4df-4a10-a88c-93b09fd9cd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540af0-f31b-4360-a7e4-076f8eb0beb3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42fa21f-1462-4312-b148-f03db0565ad7}" ma:internalName="TaxCatchAll" ma:showField="CatchAllData" ma:web="5d540af0-f31b-4360-a7e4-076f8eb0be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3040C7-AA0F-4ECB-9970-582E96E1087C}">
  <ds:schemaRefs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16704725-b174-4745-a5e8-5d50e58d997e"/>
    <ds:schemaRef ds:uri="5d540af0-f31b-4360-a7e4-076f8eb0beb3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8A61A08-32E3-4615-8573-D364AE936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704725-b174-4745-a5e8-5d50e58d997e"/>
    <ds:schemaRef ds:uri="5d540af0-f31b-4360-a7e4-076f8eb0be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E13F19-2358-4EC2-8DD1-27D74D82CF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13359</TotalTime>
  <Words>994</Words>
  <Application>Microsoft Office PowerPoint</Application>
  <PresentationFormat>화면 슬라이드 쇼(4:3)</PresentationFormat>
  <Paragraphs>229</Paragraphs>
  <Slides>26</Slides>
  <Notes>26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맑은 고딕</vt:lpstr>
      <vt:lpstr>Arial</vt:lpstr>
      <vt:lpstr>Consolas</vt:lpstr>
      <vt:lpstr>Times New Roman</vt:lpstr>
      <vt:lpstr>Trebuchet MS</vt:lpstr>
      <vt:lpstr>Wingdings</vt:lpstr>
      <vt:lpstr>Office 테마</vt:lpstr>
      <vt:lpstr>비트맵 이미지</vt:lpstr>
      <vt:lpstr>Equation</vt:lpstr>
      <vt:lpstr>인공지능 융합 프로젝트 발표:   IMU-based Motion Capture and Pose Classification</vt:lpstr>
      <vt:lpstr>PowerPoint 프레젠테이션</vt:lpstr>
      <vt:lpstr>프로젝트 개요</vt:lpstr>
      <vt:lpstr>PowerPoint 프레젠테이션</vt:lpstr>
      <vt:lpstr>IMU 기반 모션 캡쳐 </vt:lpstr>
      <vt:lpstr>하드웨어</vt:lpstr>
      <vt:lpstr>칼만 필터</vt:lpstr>
      <vt:lpstr>IMU 모델</vt:lpstr>
      <vt:lpstr>매트랩 내장 IMU 칼만 필터</vt:lpstr>
      <vt:lpstr>ahrsfilter 클래스 파라미터</vt:lpstr>
      <vt:lpstr>통신</vt:lpstr>
      <vt:lpstr>모션 캡쳐 절차</vt:lpstr>
      <vt:lpstr>모션 캡쳐 절차</vt:lpstr>
      <vt:lpstr>모션 캡쳐 절차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분류기 학습 (파이썬 케라스, EduBridge)</vt:lpstr>
      <vt:lpstr>실시간 모션 캡처 및 판별</vt:lpstr>
      <vt:lpstr>결론</vt:lpstr>
      <vt:lpstr>업무 분장 및 정기 회의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김민겸</cp:lastModifiedBy>
  <cp:revision>772</cp:revision>
  <cp:lastPrinted>2022-06-15T01:08:41Z</cp:lastPrinted>
  <dcterms:created xsi:type="dcterms:W3CDTF">2020-09-22T08:31:15Z</dcterms:created>
  <dcterms:modified xsi:type="dcterms:W3CDTF">2022-06-15T06:44:41Z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0x010100475CC79E0D4B34409368499778E6AE03</vt:lpwstr>
  </property>
  <property fmtid="{D5CDD505-2E9C-101B-9397-08002B2CF9AE}" pid="3" name="MediaServiceImageTags">
    <vt:lpwstr/>
  </property>
</Properties>
</file>